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9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8" r:id="rId4"/>
    <p:sldMasterId id="2147483659" r:id="rId5"/>
    <p:sldMasterId id="2147483660" r:id="rId6"/>
    <p:sldMasterId id="2147483661" r:id="rId7"/>
    <p:sldMasterId id="2147483662" r:id="rId8"/>
    <p:sldMasterId id="2147483663" r:id="rId9"/>
    <p:sldMasterId id="2147483664" r:id="rId10"/>
    <p:sldMasterId id="2147483665" r:id="rId11"/>
    <p:sldMasterId id="2147483666" r:id="rId12"/>
    <p:sldMasterId id="2147483667" r:id="rId13"/>
  </p:sldMasterIdLst>
  <p:notesMasterIdLst>
    <p:notesMasterId r:id="rId14"/>
  </p:notes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76" r:id="rId35"/>
    <p:sldId id="277" r:id="rId36"/>
  </p:sldIdLst>
  <p:sldSz cy="6858000" cx="9144000"/>
  <p:notesSz cx="6858000" cy="9144000"/>
  <p:embeddedFontLst>
    <p:embeddedFont>
      <p:font typeface="Arial Black"/>
      <p:regular r:id="rId37"/>
    </p:embeddedFont>
    <p:embeddedFont>
      <p:font typeface="Questrial"/>
      <p:regular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DED6DD3B-B6C4-467F-8769-FDB8E02CC6FD}">
  <a:tblStyle styleId="{DED6DD3B-B6C4-467F-8769-FDB8E02CC6FD}" styleName="Table_0"/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6.xml"/><Relationship Id="rId22" Type="http://schemas.openxmlformats.org/officeDocument/2006/relationships/slide" Target="slides/slide8.xml"/><Relationship Id="rId21" Type="http://schemas.openxmlformats.org/officeDocument/2006/relationships/slide" Target="slides/slide7.xml"/><Relationship Id="rId24" Type="http://schemas.openxmlformats.org/officeDocument/2006/relationships/slide" Target="slides/slide10.xml"/><Relationship Id="rId23" Type="http://schemas.openxmlformats.org/officeDocument/2006/relationships/slide" Target="slides/slide9.xml"/><Relationship Id="rId1" Type="http://schemas.openxmlformats.org/officeDocument/2006/relationships/theme" Target="theme/theme6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2.xml"/><Relationship Id="rId25" Type="http://schemas.openxmlformats.org/officeDocument/2006/relationships/slide" Target="slides/slide11.xml"/><Relationship Id="rId28" Type="http://schemas.openxmlformats.org/officeDocument/2006/relationships/slide" Target="slides/slide14.xml"/><Relationship Id="rId27" Type="http://schemas.openxmlformats.org/officeDocument/2006/relationships/slide" Target="slides/slide13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5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17.xml"/><Relationship Id="rId30" Type="http://schemas.openxmlformats.org/officeDocument/2006/relationships/slide" Target="slides/slide16.xml"/><Relationship Id="rId11" Type="http://schemas.openxmlformats.org/officeDocument/2006/relationships/slideMaster" Target="slideMasters/slideMaster8.xml"/><Relationship Id="rId33" Type="http://schemas.openxmlformats.org/officeDocument/2006/relationships/slide" Target="slides/slide19.xml"/><Relationship Id="rId10" Type="http://schemas.openxmlformats.org/officeDocument/2006/relationships/slideMaster" Target="slideMasters/slideMaster7.xml"/><Relationship Id="rId32" Type="http://schemas.openxmlformats.org/officeDocument/2006/relationships/slide" Target="slides/slide18.xml"/><Relationship Id="rId13" Type="http://schemas.openxmlformats.org/officeDocument/2006/relationships/slideMaster" Target="slideMasters/slideMaster10.xml"/><Relationship Id="rId35" Type="http://schemas.openxmlformats.org/officeDocument/2006/relationships/slide" Target="slides/slide21.xml"/><Relationship Id="rId12" Type="http://schemas.openxmlformats.org/officeDocument/2006/relationships/slideMaster" Target="slideMasters/slideMaster9.xml"/><Relationship Id="rId34" Type="http://schemas.openxmlformats.org/officeDocument/2006/relationships/slide" Target="slides/slide20.xml"/><Relationship Id="rId15" Type="http://schemas.openxmlformats.org/officeDocument/2006/relationships/slide" Target="slides/slide1.xml"/><Relationship Id="rId37" Type="http://schemas.openxmlformats.org/officeDocument/2006/relationships/font" Target="fonts/ArialBlack-regular.fntdata"/><Relationship Id="rId14" Type="http://schemas.openxmlformats.org/officeDocument/2006/relationships/notesMaster" Target="notesMasters/notesMaster1.xml"/><Relationship Id="rId36" Type="http://schemas.openxmlformats.org/officeDocument/2006/relationships/slide" Target="slides/slide22.xml"/><Relationship Id="rId17" Type="http://schemas.openxmlformats.org/officeDocument/2006/relationships/slide" Target="slides/slide3.xml"/><Relationship Id="rId16" Type="http://schemas.openxmlformats.org/officeDocument/2006/relationships/slide" Target="slides/slide2.xml"/><Relationship Id="rId38" Type="http://schemas.openxmlformats.org/officeDocument/2006/relationships/font" Target="fonts/Questrial-regular.fntdata"/><Relationship Id="rId19" Type="http://schemas.openxmlformats.org/officeDocument/2006/relationships/slide" Target="slides/slide5.xml"/><Relationship Id="rId1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77" name="Shape 177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list of procedures and steps, or a lecture slide with media.</a:t>
            </a:r>
          </a:p>
        </p:txBody>
      </p:sp>
      <p:sp>
        <p:nvSpPr>
          <p:cNvPr id="235" name="Shape 235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list of procedures and steps, or a lecture slide with media.</a:t>
            </a:r>
          </a:p>
        </p:txBody>
      </p:sp>
      <p:sp>
        <p:nvSpPr>
          <p:cNvPr id="242" name="Shape 242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list of procedures and steps, or a lecture slide with media.</a:t>
            </a:r>
          </a:p>
        </p:txBody>
      </p:sp>
      <p:sp>
        <p:nvSpPr>
          <p:cNvPr id="249" name="Shape 249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256" name="Shape 25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62" name="Shape 2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Conclusion to course, lecture, et al. </a:t>
            </a:r>
          </a:p>
        </p:txBody>
      </p:sp>
      <p:sp>
        <p:nvSpPr>
          <p:cNvPr id="263" name="Shape 263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Conclusion to course, lecture, et al. </a:t>
            </a:r>
          </a:p>
        </p:txBody>
      </p:sp>
      <p:sp>
        <p:nvSpPr>
          <p:cNvPr id="270" name="Shape 270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Conclusion to course, lecture, et al. </a:t>
            </a:r>
          </a:p>
        </p:txBody>
      </p:sp>
      <p:sp>
        <p:nvSpPr>
          <p:cNvPr id="278" name="Shape 278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4" name="Shape 2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Conclusion to course, lecture, et al. </a:t>
            </a:r>
          </a:p>
        </p:txBody>
      </p:sp>
      <p:sp>
        <p:nvSpPr>
          <p:cNvPr id="285" name="Shape 285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91" name="Shape 2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Conclusion to course, lecture, et al. </a:t>
            </a:r>
          </a:p>
        </p:txBody>
      </p:sp>
      <p:sp>
        <p:nvSpPr>
          <p:cNvPr id="292" name="Shape 292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298" name="Shape 29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3" name="Shape 18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304" name="Shape 30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0" name="Shape 31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6" name="Shape 31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Beginning course details and/or books/materials needed for a class/project.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6" name="Shape 19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2" name="Shape 20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8" name="Shape 20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5" name="Shape 21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1" name="Shape 22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Relative vocabulary list. </a:t>
            </a:r>
          </a:p>
        </p:txBody>
      </p:sp>
      <p:sp>
        <p:nvSpPr>
          <p:cNvPr id="228" name="Shape 228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ctrTitle"/>
          </p:nvPr>
        </p:nvSpPr>
        <p:spPr>
          <a:xfrm>
            <a:off x="2362200" y="4038600"/>
            <a:ext cx="6476999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800"/>
            </a:lvl2pPr>
            <a:lvl3pPr indent="0" lvl="2">
              <a:spcBef>
                <a:spcPts val="0"/>
              </a:spcBef>
              <a:buFont typeface="Arial"/>
              <a:buNone/>
              <a:defRPr sz="1800"/>
            </a:lvl3pPr>
            <a:lvl4pPr indent="0" lvl="3">
              <a:spcBef>
                <a:spcPts val="0"/>
              </a:spcBef>
              <a:buFont typeface="Arial"/>
              <a:buNone/>
              <a:defRPr sz="1800"/>
            </a:lvl4pPr>
            <a:lvl5pPr indent="0" lvl="4">
              <a:spcBef>
                <a:spcPts val="0"/>
              </a:spcBef>
              <a:buFont typeface="Arial"/>
              <a:buNone/>
              <a:defRPr sz="1800"/>
            </a:lvl5pPr>
            <a:lvl6pPr indent="0" lvl="5">
              <a:spcBef>
                <a:spcPts val="0"/>
              </a:spcBef>
              <a:buFont typeface="Arial"/>
              <a:buNone/>
              <a:defRPr sz="1800"/>
            </a:lvl6pPr>
            <a:lvl7pPr indent="0" lvl="6">
              <a:spcBef>
                <a:spcPts val="0"/>
              </a:spcBef>
              <a:buFont typeface="Arial"/>
              <a:buNone/>
              <a:defRPr sz="1800"/>
            </a:lvl7pPr>
            <a:lvl8pPr indent="0" lvl="7">
              <a:spcBef>
                <a:spcPts val="0"/>
              </a:spcBef>
              <a:buFont typeface="Arial"/>
              <a:buNone/>
              <a:defRPr sz="1800"/>
            </a:lvl8pPr>
            <a:lvl9pPr indent="0" lvl="8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23" name="Shape 23"/>
          <p:cNvSpPr txBox="1"/>
          <p:nvPr>
            <p:ph idx="1" type="subTitle"/>
          </p:nvPr>
        </p:nvSpPr>
        <p:spPr>
          <a:xfrm>
            <a:off x="2362200" y="6050037"/>
            <a:ext cx="6705599" cy="685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26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23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76200" y="6069012"/>
            <a:ext cx="2057400" cy="685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2085975" y="236537"/>
            <a:ext cx="586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001000" y="228600"/>
            <a:ext cx="838199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271C"/>
              </a:buClr>
              <a:buSzPct val="25000"/>
              <a:buFont typeface="Questrial"/>
              <a:buNone/>
            </a:pPr>
            <a:fld id="{00000000-1234-1234-1234-123412341234}" type="slidenum">
              <a:rPr b="1" i="0" lang="en-US" sz="1400" u="none">
                <a:solidFill>
                  <a:srgbClr val="4F271C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 rot="5400000">
            <a:off x="4823618" y="2339180"/>
            <a:ext cx="5516561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800"/>
            </a:lvl2pPr>
            <a:lvl3pPr indent="0" lvl="2">
              <a:spcBef>
                <a:spcPts val="0"/>
              </a:spcBef>
              <a:buFont typeface="Arial"/>
              <a:buNone/>
              <a:defRPr sz="1800"/>
            </a:lvl3pPr>
            <a:lvl4pPr indent="0" lvl="3">
              <a:spcBef>
                <a:spcPts val="0"/>
              </a:spcBef>
              <a:buFont typeface="Arial"/>
              <a:buNone/>
              <a:defRPr sz="1800"/>
            </a:lvl4pPr>
            <a:lvl5pPr indent="0" lvl="4">
              <a:spcBef>
                <a:spcPts val="0"/>
              </a:spcBef>
              <a:buFont typeface="Arial"/>
              <a:buNone/>
              <a:defRPr sz="1800"/>
            </a:lvl5pPr>
            <a:lvl6pPr indent="0" lvl="5">
              <a:spcBef>
                <a:spcPts val="0"/>
              </a:spcBef>
              <a:buFont typeface="Arial"/>
              <a:buNone/>
              <a:defRPr sz="1800"/>
            </a:lvl6pPr>
            <a:lvl7pPr indent="0" lvl="6">
              <a:spcBef>
                <a:spcPts val="0"/>
              </a:spcBef>
              <a:buFont typeface="Arial"/>
              <a:buNone/>
              <a:defRPr sz="1800"/>
            </a:lvl7pPr>
            <a:lvl8pPr indent="0" lvl="7">
              <a:spcBef>
                <a:spcPts val="0"/>
              </a:spcBef>
              <a:buFont typeface="Arial"/>
              <a:buNone/>
              <a:defRPr sz="1800"/>
            </a:lvl8pPr>
            <a:lvl9pPr indent="0" lvl="8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170" name="Shape 170"/>
          <p:cNvSpPr txBox="1"/>
          <p:nvPr>
            <p:ph idx="1" type="body"/>
          </p:nvPr>
        </p:nvSpPr>
        <p:spPr>
          <a:xfrm rot="5400000">
            <a:off x="480216" y="586581"/>
            <a:ext cx="5516564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7951" lvl="0" marL="32004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  <a:defRPr b="0" i="0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54610" lvl="1" marL="64008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  <a:defRPr b="0" i="0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7462" lvl="2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44450" lvl="3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75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69851" lvl="4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64998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7620" lvl="5" marL="210312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539" lvl="6" marL="237744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0160" lvl="7" marL="265176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5079" lvl="8" marL="292608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71" name="Shape 171"/>
          <p:cNvSpPr txBox="1"/>
          <p:nvPr>
            <p:ph idx="10" type="dt"/>
          </p:nvPr>
        </p:nvSpPr>
        <p:spPr>
          <a:xfrm>
            <a:off x="6553200" y="6248400"/>
            <a:ext cx="2209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2" name="Shape 172"/>
          <p:cNvSpPr txBox="1"/>
          <p:nvPr>
            <p:ph idx="11" type="ftr"/>
          </p:nvPr>
        </p:nvSpPr>
        <p:spPr>
          <a:xfrm>
            <a:off x="457200" y="6248400"/>
            <a:ext cx="55737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3" name="Shape 173"/>
          <p:cNvSpPr txBox="1"/>
          <p:nvPr>
            <p:ph idx="12" type="sldNum"/>
          </p:nvPr>
        </p:nvSpPr>
        <p:spPr>
          <a:xfrm rot="5400000">
            <a:off x="5989637" y="144462"/>
            <a:ext cx="533399" cy="2444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271C"/>
              </a:buClr>
              <a:buSzPct val="25000"/>
              <a:buFont typeface="Questrial"/>
              <a:buNone/>
            </a:pPr>
            <a:fld id="{00000000-1234-1234-1234-123412341234}" type="slidenum">
              <a:rPr b="1" i="0" lang="en-US" sz="1200" u="none">
                <a:solidFill>
                  <a:srgbClr val="4F271C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609600" y="228600"/>
            <a:ext cx="8153398" cy="9905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800"/>
            </a:lvl2pPr>
            <a:lvl3pPr indent="0" lvl="2">
              <a:spcBef>
                <a:spcPts val="0"/>
              </a:spcBef>
              <a:buFont typeface="Arial"/>
              <a:buNone/>
              <a:defRPr sz="1800"/>
            </a:lvl3pPr>
            <a:lvl4pPr indent="0" lvl="3">
              <a:spcBef>
                <a:spcPts val="0"/>
              </a:spcBef>
              <a:buFont typeface="Arial"/>
              <a:buNone/>
              <a:defRPr sz="1800"/>
            </a:lvl4pPr>
            <a:lvl5pPr indent="0" lvl="4">
              <a:spcBef>
                <a:spcPts val="0"/>
              </a:spcBef>
              <a:buFont typeface="Arial"/>
              <a:buNone/>
              <a:defRPr sz="1800"/>
            </a:lvl5pPr>
            <a:lvl6pPr indent="0" lvl="5">
              <a:spcBef>
                <a:spcPts val="0"/>
              </a:spcBef>
              <a:buFont typeface="Arial"/>
              <a:buNone/>
              <a:defRPr sz="1800"/>
            </a:lvl6pPr>
            <a:lvl7pPr indent="0" lvl="6">
              <a:spcBef>
                <a:spcPts val="0"/>
              </a:spcBef>
              <a:buFont typeface="Arial"/>
              <a:buNone/>
              <a:defRPr sz="1800"/>
            </a:lvl7pPr>
            <a:lvl8pPr indent="0" lvl="7">
              <a:spcBef>
                <a:spcPts val="0"/>
              </a:spcBef>
              <a:buFont typeface="Arial"/>
              <a:buNone/>
              <a:defRPr sz="1800"/>
            </a:lvl8pPr>
            <a:lvl9pPr indent="0" lvl="8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609600" y="1589566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7951" lvl="0" marL="32004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  <a:defRPr b="0" i="0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54610" lvl="1" marL="64008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  <a:defRPr b="0" i="0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7462" lvl="2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44450" lvl="3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75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69851" lvl="4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64998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7620" lvl="5" marL="210312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539" lvl="6" marL="237744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0160" lvl="7" marL="265176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5079" lvl="8" marL="292608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844901" y="1589566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7951" lvl="0" marL="32004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  <a:defRPr b="0" i="0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54610" lvl="1" marL="64008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  <a:defRPr b="0" i="0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7462" lvl="2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44450" lvl="3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75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69851" lvl="4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64998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7620" lvl="5" marL="210312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539" lvl="6" marL="237744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0160" lvl="7" marL="265176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5079" lvl="8" marL="292608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0" type="dt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0" y="1271587"/>
            <a:ext cx="533399" cy="2444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fld id="{00000000-1234-1234-1234-123412341234}" type="slidenum">
              <a:rPr b="1" i="0" lang="en-US" sz="140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  <p:sp>
        <p:nvSpPr>
          <p:cNvPr id="42" name="Shape 42"/>
          <p:cNvSpPr txBox="1"/>
          <p:nvPr>
            <p:ph idx="11" type="ftr"/>
          </p:nvPr>
        </p:nvSpPr>
        <p:spPr>
          <a:xfrm>
            <a:off x="609600" y="6248400"/>
            <a:ext cx="54213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x="612647" y="228600"/>
            <a:ext cx="8153398" cy="9905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800"/>
            </a:lvl2pPr>
            <a:lvl3pPr indent="0" lvl="2">
              <a:spcBef>
                <a:spcPts val="0"/>
              </a:spcBef>
              <a:buFont typeface="Arial"/>
              <a:buNone/>
              <a:defRPr sz="1800"/>
            </a:lvl3pPr>
            <a:lvl4pPr indent="0" lvl="3">
              <a:spcBef>
                <a:spcPts val="0"/>
              </a:spcBef>
              <a:buFont typeface="Arial"/>
              <a:buNone/>
              <a:defRPr sz="1800"/>
            </a:lvl4pPr>
            <a:lvl5pPr indent="0" lvl="4">
              <a:spcBef>
                <a:spcPts val="0"/>
              </a:spcBef>
              <a:buFont typeface="Arial"/>
              <a:buNone/>
              <a:defRPr sz="1800"/>
            </a:lvl5pPr>
            <a:lvl6pPr indent="0" lvl="5">
              <a:spcBef>
                <a:spcPts val="0"/>
              </a:spcBef>
              <a:buFont typeface="Arial"/>
              <a:buNone/>
              <a:defRPr sz="1800"/>
            </a:lvl6pPr>
            <a:lvl7pPr indent="0" lvl="6">
              <a:spcBef>
                <a:spcPts val="0"/>
              </a:spcBef>
              <a:buFont typeface="Arial"/>
              <a:buNone/>
              <a:defRPr sz="1800"/>
            </a:lvl7pPr>
            <a:lvl8pPr indent="0" lvl="7">
              <a:spcBef>
                <a:spcPts val="0"/>
              </a:spcBef>
              <a:buFont typeface="Arial"/>
              <a:buNone/>
              <a:defRPr sz="1800"/>
            </a:lvl8pPr>
            <a:lvl9pPr indent="0" lvl="8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12647" y="1600200"/>
            <a:ext cx="8153398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7951" lvl="0" marL="32004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  <a:defRPr b="0" i="0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54610" lvl="1" marL="64008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  <a:defRPr b="0" i="0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7462" lvl="2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44450" lvl="3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75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69851" lvl="4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64998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7620" lvl="5" marL="210312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539" lvl="6" marL="237744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0160" lvl="7" marL="265176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5079" lvl="8" marL="292608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0" type="dt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609600" y="6248400"/>
            <a:ext cx="54213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0" y="1271587"/>
            <a:ext cx="533399" cy="2444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fld id="{00000000-1234-1234-1234-123412341234}" type="slidenum">
              <a:rPr b="1" i="0" lang="en-US" sz="140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609600" y="228600"/>
            <a:ext cx="8153398" cy="9905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800"/>
            </a:lvl2pPr>
            <a:lvl3pPr indent="0" lvl="2">
              <a:spcBef>
                <a:spcPts val="0"/>
              </a:spcBef>
              <a:buFont typeface="Arial"/>
              <a:buNone/>
              <a:defRPr sz="1800"/>
            </a:lvl3pPr>
            <a:lvl4pPr indent="0" lvl="3">
              <a:spcBef>
                <a:spcPts val="0"/>
              </a:spcBef>
              <a:buFont typeface="Arial"/>
              <a:buNone/>
              <a:defRPr sz="1800"/>
            </a:lvl4pPr>
            <a:lvl5pPr indent="0" lvl="4">
              <a:spcBef>
                <a:spcPts val="0"/>
              </a:spcBef>
              <a:buFont typeface="Arial"/>
              <a:buNone/>
              <a:defRPr sz="1800"/>
            </a:lvl5pPr>
            <a:lvl6pPr indent="0" lvl="5">
              <a:spcBef>
                <a:spcPts val="0"/>
              </a:spcBef>
              <a:buFont typeface="Arial"/>
              <a:buNone/>
              <a:defRPr sz="1800"/>
            </a:lvl6pPr>
            <a:lvl7pPr indent="0" lvl="6">
              <a:spcBef>
                <a:spcPts val="0"/>
              </a:spcBef>
              <a:buFont typeface="Arial"/>
              <a:buNone/>
              <a:defRPr sz="1800"/>
            </a:lvl7pPr>
            <a:lvl8pPr indent="0" lvl="7">
              <a:spcBef>
                <a:spcPts val="0"/>
              </a:spcBef>
              <a:buFont typeface="Arial"/>
              <a:buNone/>
              <a:defRPr sz="1800"/>
            </a:lvl8pPr>
            <a:lvl9pPr indent="0" lvl="8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69" name="Shape 69"/>
          <p:cNvSpPr txBox="1"/>
          <p:nvPr>
            <p:ph idx="1" type="body"/>
          </p:nvPr>
        </p:nvSpPr>
        <p:spPr>
          <a:xfrm rot="5400000">
            <a:off x="2426207" y="-213359"/>
            <a:ext cx="4526278" cy="81533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7951" lvl="0" marL="32004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  <a:defRPr b="0" i="0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54610" lvl="1" marL="64008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  <a:defRPr b="0" i="0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7462" lvl="2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44450" lvl="3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75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69851" lvl="4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64998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7620" lvl="5" marL="210312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539" lvl="6" marL="237744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0160" lvl="7" marL="265176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5079" lvl="8" marL="292608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0" type="dt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1" type="ftr"/>
          </p:nvPr>
        </p:nvSpPr>
        <p:spPr>
          <a:xfrm>
            <a:off x="609600" y="6248400"/>
            <a:ext cx="54213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0" y="1271587"/>
            <a:ext cx="533399" cy="2444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271C"/>
              </a:buClr>
              <a:buSzPct val="25000"/>
              <a:buFont typeface="Questrial"/>
              <a:buNone/>
            </a:pPr>
            <a:fld id="{00000000-1234-1234-1234-123412341234}" type="slidenum">
              <a:rPr b="1" i="0" lang="en-US" sz="1200" u="none">
                <a:solidFill>
                  <a:srgbClr val="4F271C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idx="1" type="body"/>
          </p:nvPr>
        </p:nvSpPr>
        <p:spPr>
          <a:xfrm>
            <a:off x="1371600" y="2743200"/>
            <a:ext cx="7123113" cy="16732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20040" lvl="0" marL="32004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28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84480" lvl="1" marL="64008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7620" lvl="5" marL="210312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539" lvl="6" marL="237744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0160" lvl="7" marL="265176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5079" lvl="8" marL="292608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7" name="Shape 87"/>
          <p:cNvSpPr txBox="1"/>
          <p:nvPr>
            <p:ph type="title"/>
          </p:nvPr>
        </p:nvSpPr>
        <p:spPr>
          <a:xfrm>
            <a:off x="1371600" y="1600200"/>
            <a:ext cx="7619999" cy="9905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b="0" i="0" sz="44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800"/>
            </a:lvl2pPr>
            <a:lvl3pPr indent="0" lvl="2">
              <a:spcBef>
                <a:spcPts val="0"/>
              </a:spcBef>
              <a:buFont typeface="Arial"/>
              <a:buNone/>
              <a:defRPr sz="1800"/>
            </a:lvl3pPr>
            <a:lvl4pPr indent="0" lvl="3">
              <a:spcBef>
                <a:spcPts val="0"/>
              </a:spcBef>
              <a:buFont typeface="Arial"/>
              <a:buNone/>
              <a:defRPr sz="1800"/>
            </a:lvl4pPr>
            <a:lvl5pPr indent="0" lvl="4">
              <a:spcBef>
                <a:spcPts val="0"/>
              </a:spcBef>
              <a:buFont typeface="Arial"/>
              <a:buNone/>
              <a:defRPr sz="1800"/>
            </a:lvl5pPr>
            <a:lvl6pPr indent="0" lvl="5">
              <a:spcBef>
                <a:spcPts val="0"/>
              </a:spcBef>
              <a:buFont typeface="Arial"/>
              <a:buNone/>
              <a:defRPr sz="1800"/>
            </a:lvl6pPr>
            <a:lvl7pPr indent="0" lvl="6">
              <a:spcBef>
                <a:spcPts val="0"/>
              </a:spcBef>
              <a:buFont typeface="Arial"/>
              <a:buNone/>
              <a:defRPr sz="1800"/>
            </a:lvl7pPr>
            <a:lvl8pPr indent="0" lvl="7">
              <a:spcBef>
                <a:spcPts val="0"/>
              </a:spcBef>
              <a:buFont typeface="Arial"/>
              <a:buNone/>
              <a:defRPr sz="1800"/>
            </a:lvl8pPr>
            <a:lvl9pPr indent="0" lvl="8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88" name="Shape 88"/>
          <p:cNvSpPr txBox="1"/>
          <p:nvPr>
            <p:ph idx="10" type="dt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2" type="sldNum"/>
          </p:nvPr>
        </p:nvSpPr>
        <p:spPr>
          <a:xfrm>
            <a:off x="0" y="1752600"/>
            <a:ext cx="1295400" cy="7016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fld id="{00000000-1234-1234-1234-123412341234}" type="slidenum">
              <a:rPr b="1" i="0" lang="en-US" sz="240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  <p:sp>
        <p:nvSpPr>
          <p:cNvPr id="90" name="Shape 90"/>
          <p:cNvSpPr txBox="1"/>
          <p:nvPr>
            <p:ph idx="11" type="ftr"/>
          </p:nvPr>
        </p:nvSpPr>
        <p:spPr>
          <a:xfrm>
            <a:off x="609600" y="6248400"/>
            <a:ext cx="54213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533400" y="273050"/>
            <a:ext cx="8153398" cy="8699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800"/>
            </a:lvl2pPr>
            <a:lvl3pPr indent="0" lvl="2">
              <a:spcBef>
                <a:spcPts val="0"/>
              </a:spcBef>
              <a:buFont typeface="Arial"/>
              <a:buNone/>
              <a:defRPr sz="1800"/>
            </a:lvl3pPr>
            <a:lvl4pPr indent="0" lvl="3">
              <a:spcBef>
                <a:spcPts val="0"/>
              </a:spcBef>
              <a:buFont typeface="Arial"/>
              <a:buNone/>
              <a:defRPr sz="1800"/>
            </a:lvl4pPr>
            <a:lvl5pPr indent="0" lvl="4">
              <a:spcBef>
                <a:spcPts val="0"/>
              </a:spcBef>
              <a:buFont typeface="Arial"/>
              <a:buNone/>
              <a:defRPr sz="1800"/>
            </a:lvl5pPr>
            <a:lvl6pPr indent="0" lvl="5">
              <a:spcBef>
                <a:spcPts val="0"/>
              </a:spcBef>
              <a:buFont typeface="Arial"/>
              <a:buNone/>
              <a:defRPr sz="1800"/>
            </a:lvl6pPr>
            <a:lvl7pPr indent="0" lvl="6">
              <a:spcBef>
                <a:spcPts val="0"/>
              </a:spcBef>
              <a:buFont typeface="Arial"/>
              <a:buNone/>
              <a:defRPr sz="1800"/>
            </a:lvl7pPr>
            <a:lvl8pPr indent="0" lvl="7">
              <a:spcBef>
                <a:spcPts val="0"/>
              </a:spcBef>
              <a:buFont typeface="Arial"/>
              <a:buNone/>
              <a:defRPr sz="1800"/>
            </a:lvl8pPr>
            <a:lvl9pPr indent="0" lvl="8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09600" y="2438400"/>
            <a:ext cx="3886200" cy="35813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7951" lvl="0" marL="32004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  <a:defRPr b="0" i="0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54610" lvl="1" marL="64008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  <a:defRPr b="0" i="0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7462" lvl="2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44450" lvl="3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75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69851" lvl="4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64998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7620" lvl="5" marL="210312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539" lvl="6" marL="237744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0160" lvl="7" marL="265176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5079" lvl="8" marL="292608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2" type="body"/>
          </p:nvPr>
        </p:nvSpPr>
        <p:spPr>
          <a:xfrm>
            <a:off x="4800600" y="2438400"/>
            <a:ext cx="3886200" cy="35813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7951" lvl="0" marL="32004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  <a:defRPr b="0" i="0" sz="2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54610" lvl="1" marL="64008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  <a:defRPr b="0" i="0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7462" lvl="2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44450" lvl="3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75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69851" lvl="4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64998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7620" lvl="5" marL="210312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539" lvl="6" marL="237744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0160" lvl="7" marL="265176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5079" lvl="8" marL="292608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3" type="body"/>
          </p:nvPr>
        </p:nvSpPr>
        <p:spPr>
          <a:xfrm>
            <a:off x="609600" y="1752600"/>
            <a:ext cx="3886200" cy="6400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1" i="0" sz="20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54610" lvl="1" marL="64008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  <a:defRPr b="0" i="0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7462" lvl="2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44450" lvl="3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75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69851" lvl="4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64998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7620" lvl="5" marL="210312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539" lvl="6" marL="237744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0160" lvl="7" marL="265176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5079" lvl="8" marL="292608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4" type="body"/>
          </p:nvPr>
        </p:nvSpPr>
        <p:spPr>
          <a:xfrm>
            <a:off x="4800600" y="1752600"/>
            <a:ext cx="3886200" cy="6400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1" i="0" sz="20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54610" lvl="1" marL="64008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  <a:defRPr b="0" i="0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7462" lvl="2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44450" lvl="3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75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69851" lvl="4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64998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7620" lvl="5" marL="210312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539" lvl="6" marL="237744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0160" lvl="7" marL="265176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5079" lvl="8" marL="292608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10" type="dt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" name="Shape 107"/>
          <p:cNvSpPr txBox="1"/>
          <p:nvPr>
            <p:ph idx="12" type="sldNum"/>
          </p:nvPr>
        </p:nvSpPr>
        <p:spPr>
          <a:xfrm>
            <a:off x="0" y="1271587"/>
            <a:ext cx="533399" cy="2444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fld id="{00000000-1234-1234-1234-123412341234}" type="slidenum">
              <a:rPr b="1" i="0" lang="en-US" sz="140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  <p:sp>
        <p:nvSpPr>
          <p:cNvPr id="108" name="Shape 108"/>
          <p:cNvSpPr txBox="1"/>
          <p:nvPr>
            <p:ph idx="11" type="ftr"/>
          </p:nvPr>
        </p:nvSpPr>
        <p:spPr>
          <a:xfrm>
            <a:off x="609600" y="6248400"/>
            <a:ext cx="54213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609600" y="228600"/>
            <a:ext cx="8153398" cy="9905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b="0" i="0" sz="4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800"/>
            </a:lvl2pPr>
            <a:lvl3pPr indent="0" lvl="2">
              <a:spcBef>
                <a:spcPts val="0"/>
              </a:spcBef>
              <a:buFont typeface="Arial"/>
              <a:buNone/>
              <a:defRPr sz="1800"/>
            </a:lvl3pPr>
            <a:lvl4pPr indent="0" lvl="3">
              <a:spcBef>
                <a:spcPts val="0"/>
              </a:spcBef>
              <a:buFont typeface="Arial"/>
              <a:buNone/>
              <a:defRPr sz="1800"/>
            </a:lvl4pPr>
            <a:lvl5pPr indent="0" lvl="4">
              <a:spcBef>
                <a:spcPts val="0"/>
              </a:spcBef>
              <a:buFont typeface="Arial"/>
              <a:buNone/>
              <a:defRPr sz="1800"/>
            </a:lvl5pPr>
            <a:lvl6pPr indent="0" lvl="5">
              <a:spcBef>
                <a:spcPts val="0"/>
              </a:spcBef>
              <a:buFont typeface="Arial"/>
              <a:buNone/>
              <a:defRPr sz="1800"/>
            </a:lvl6pPr>
            <a:lvl7pPr indent="0" lvl="6">
              <a:spcBef>
                <a:spcPts val="0"/>
              </a:spcBef>
              <a:buFont typeface="Arial"/>
              <a:buNone/>
              <a:defRPr sz="1800"/>
            </a:lvl7pPr>
            <a:lvl8pPr indent="0" lvl="7">
              <a:spcBef>
                <a:spcPts val="0"/>
              </a:spcBef>
              <a:buFont typeface="Arial"/>
              <a:buNone/>
              <a:defRPr sz="1800"/>
            </a:lvl8pPr>
            <a:lvl9pPr indent="0" lvl="8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120" name="Shape 120"/>
          <p:cNvSpPr txBox="1"/>
          <p:nvPr>
            <p:ph idx="10" type="dt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" name="Shape 121"/>
          <p:cNvSpPr txBox="1"/>
          <p:nvPr>
            <p:ph idx="11" type="ftr"/>
          </p:nvPr>
        </p:nvSpPr>
        <p:spPr>
          <a:xfrm>
            <a:off x="609600" y="6248400"/>
            <a:ext cx="54213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12" type="sldNum"/>
          </p:nvPr>
        </p:nvSpPr>
        <p:spPr>
          <a:xfrm>
            <a:off x="0" y="1271587"/>
            <a:ext cx="533399" cy="2444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fld id="{00000000-1234-1234-1234-123412341234}" type="slidenum">
              <a:rPr b="1" i="0" lang="en-US" sz="140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idx="10" type="dt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4" name="Shape 134"/>
          <p:cNvSpPr txBox="1"/>
          <p:nvPr>
            <p:ph idx="11" type="ftr"/>
          </p:nvPr>
        </p:nvSpPr>
        <p:spPr>
          <a:xfrm>
            <a:off x="609600" y="6248400"/>
            <a:ext cx="54213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" name="Shape 135"/>
          <p:cNvSpPr txBox="1"/>
          <p:nvPr>
            <p:ph idx="12" type="sldNum"/>
          </p:nvPr>
        </p:nvSpPr>
        <p:spPr>
          <a:xfrm>
            <a:off x="0" y="6248400"/>
            <a:ext cx="533399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271C"/>
              </a:buClr>
              <a:buSzPct val="25000"/>
              <a:buFont typeface="Questrial"/>
              <a:buNone/>
            </a:pPr>
            <a:fld id="{00000000-1234-1234-1234-123412341234}" type="slidenum">
              <a:rPr b="1" i="0" lang="en-US" sz="1400" u="none">
                <a:solidFill>
                  <a:srgbClr val="4F271C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idx="1" type="body"/>
          </p:nvPr>
        </p:nvSpPr>
        <p:spPr>
          <a:xfrm>
            <a:off x="1600200" y="5486400"/>
            <a:ext cx="7315200" cy="685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17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84480" lvl="1" marL="64008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7620" lvl="5" marL="210312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539" lvl="6" marL="237744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0160" lvl="7" marL="265176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5079" lvl="8" marL="292608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51" name="Shape 151"/>
          <p:cNvSpPr txBox="1"/>
          <p:nvPr>
            <p:ph type="title"/>
          </p:nvPr>
        </p:nvSpPr>
        <p:spPr>
          <a:xfrm>
            <a:off x="1600200" y="4648200"/>
            <a:ext cx="7315200" cy="685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b="0" i="0" sz="28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Font typeface="Arial"/>
              <a:buNone/>
              <a:defRPr sz="1800"/>
            </a:lvl2pPr>
            <a:lvl3pPr indent="0" lvl="2">
              <a:spcBef>
                <a:spcPts val="0"/>
              </a:spcBef>
              <a:buFont typeface="Arial"/>
              <a:buNone/>
              <a:defRPr sz="1800"/>
            </a:lvl3pPr>
            <a:lvl4pPr indent="0" lvl="3">
              <a:spcBef>
                <a:spcPts val="0"/>
              </a:spcBef>
              <a:buFont typeface="Arial"/>
              <a:buNone/>
              <a:defRPr sz="1800"/>
            </a:lvl4pPr>
            <a:lvl5pPr indent="0" lvl="4">
              <a:spcBef>
                <a:spcPts val="0"/>
              </a:spcBef>
              <a:buFont typeface="Arial"/>
              <a:buNone/>
              <a:defRPr sz="1800"/>
            </a:lvl5pPr>
            <a:lvl6pPr indent="0" lvl="5">
              <a:spcBef>
                <a:spcPts val="0"/>
              </a:spcBef>
              <a:buFont typeface="Arial"/>
              <a:buNone/>
              <a:defRPr sz="1800"/>
            </a:lvl6pPr>
            <a:lvl7pPr indent="0" lvl="6">
              <a:spcBef>
                <a:spcPts val="0"/>
              </a:spcBef>
              <a:buFont typeface="Arial"/>
              <a:buNone/>
              <a:defRPr sz="1800"/>
            </a:lvl7pPr>
            <a:lvl8pPr indent="0" lvl="7">
              <a:spcBef>
                <a:spcPts val="0"/>
              </a:spcBef>
              <a:buFont typeface="Arial"/>
              <a:buNone/>
              <a:defRPr sz="1800"/>
            </a:lvl8pPr>
            <a:lvl9pPr indent="0" lvl="8">
              <a:spcBef>
                <a:spcPts val="0"/>
              </a:spcBef>
              <a:buFont typeface="Arial"/>
              <a:buNone/>
              <a:defRPr sz="1800"/>
            </a:lvl9pPr>
          </a:lstStyle>
          <a:p/>
        </p:txBody>
      </p:sp>
      <p:sp>
        <p:nvSpPr>
          <p:cNvPr id="152" name="Shape 152"/>
          <p:cNvSpPr/>
          <p:nvPr>
            <p:ph idx="2" type="pic"/>
          </p:nvPr>
        </p:nvSpPr>
        <p:spPr>
          <a:xfrm>
            <a:off x="1560575" y="0"/>
            <a:ext cx="7583423" cy="4568952"/>
          </a:xfrm>
          <a:prstGeom prst="rect">
            <a:avLst/>
          </a:prstGeom>
          <a:solidFill>
            <a:srgbClr val="CCDBE1"/>
          </a:solidFill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54610" lvl="1" marL="64008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  <a:defRPr b="0" i="0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7462" lvl="2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44450" lvl="3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75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69851" lvl="4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64998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7620" lvl="5" marL="210312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539" lvl="6" marL="237744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0160" lvl="7" marL="265176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5079" lvl="8" marL="292608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53" name="Shape 153"/>
          <p:cNvSpPr txBox="1"/>
          <p:nvPr>
            <p:ph idx="10" type="dt"/>
          </p:nvPr>
        </p:nvSpPr>
        <p:spPr>
          <a:xfrm>
            <a:off x="62484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4" name="Shape 154"/>
          <p:cNvSpPr txBox="1"/>
          <p:nvPr>
            <p:ph idx="12" type="sldNum"/>
          </p:nvPr>
        </p:nvSpPr>
        <p:spPr>
          <a:xfrm>
            <a:off x="0" y="4667250"/>
            <a:ext cx="1447800" cy="6635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fld id="{00000000-1234-1234-1234-123412341234}" type="slidenum">
              <a:rPr b="1" i="0" lang="en-US" sz="280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  <p:sp>
        <p:nvSpPr>
          <p:cNvPr id="155" name="Shape 155"/>
          <p:cNvSpPr txBox="1"/>
          <p:nvPr>
            <p:ph idx="11" type="ftr"/>
          </p:nvPr>
        </p:nvSpPr>
        <p:spPr>
          <a:xfrm>
            <a:off x="1600200" y="6248400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00.jp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6.xml"/></Relationships>
</file>

<file path=ppt/slideMasters/_rels/slideMaster10.xml.rels><?xml version="1.0" encoding="UTF-8" standalone="yes"?><Relationships xmlns="http://schemas.openxmlformats.org/package/2006/relationships"><Relationship Id="rId1" Type="http://schemas.openxmlformats.org/officeDocument/2006/relationships/image" Target="../media/image01.jpg"/><Relationship Id="rId2" Type="http://schemas.openxmlformats.org/officeDocument/2006/relationships/slideLayout" Target="../slideLayouts/slideLayout10.xml"/><Relationship Id="rId3" Type="http://schemas.openxmlformats.org/officeDocument/2006/relationships/theme" Target="../theme/theme1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01.jpg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01.jpg"/><Relationship Id="rId2" Type="http://schemas.openxmlformats.org/officeDocument/2006/relationships/slideLayout" Target="../slideLayouts/slideLayout3.xml"/><Relationship Id="rId3" Type="http://schemas.openxmlformats.org/officeDocument/2006/relationships/theme" Target="../theme/theme3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01.jpg"/><Relationship Id="rId2" Type="http://schemas.openxmlformats.org/officeDocument/2006/relationships/slideLayout" Target="../slideLayouts/slideLayout4.xml"/><Relationship Id="rId3" Type="http://schemas.openxmlformats.org/officeDocument/2006/relationships/theme" Target="../theme/theme2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01.jpg"/><Relationship Id="rId2" Type="http://schemas.openxmlformats.org/officeDocument/2006/relationships/slideLayout" Target="../slideLayouts/slideLayout5.xml"/><Relationship Id="rId3" Type="http://schemas.openxmlformats.org/officeDocument/2006/relationships/theme" Target="../theme/theme10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01.jpg"/><Relationship Id="rId2" Type="http://schemas.openxmlformats.org/officeDocument/2006/relationships/slideLayout" Target="../slideLayouts/slideLayout6.xml"/><Relationship Id="rId3" Type="http://schemas.openxmlformats.org/officeDocument/2006/relationships/theme" Target="../theme/theme7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image" Target="../media/image01.jpg"/><Relationship Id="rId2" Type="http://schemas.openxmlformats.org/officeDocument/2006/relationships/slideLayout" Target="../slideLayouts/slideLayout7.xml"/><Relationship Id="rId3" Type="http://schemas.openxmlformats.org/officeDocument/2006/relationships/theme" Target="../theme/theme4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image" Target="../media/image01.jpg"/><Relationship Id="rId2" Type="http://schemas.openxmlformats.org/officeDocument/2006/relationships/slideLayout" Target="../slideLayouts/slideLayout8.xml"/><Relationship Id="rId3" Type="http://schemas.openxmlformats.org/officeDocument/2006/relationships/theme" Target="../theme/theme9.x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image" Target="../media/image01.jpg"/><Relationship Id="rId2" Type="http://schemas.openxmlformats.org/officeDocument/2006/relationships/slideLayout" Target="../slideLayouts/slideLayout9.xml"/><Relationship Id="rId3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/>
        </p:nvSpPr>
        <p:spPr>
          <a:xfrm>
            <a:off x="0" y="1235075"/>
            <a:ext cx="9144000" cy="319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 txBox="1"/>
          <p:nvPr/>
        </p:nvSpPr>
        <p:spPr>
          <a:xfrm>
            <a:off x="0" y="1279525"/>
            <a:ext cx="533399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 txBox="1"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hape 13"/>
          <p:cNvSpPr txBox="1"/>
          <p:nvPr/>
        </p:nvSpPr>
        <p:spPr>
          <a:xfrm>
            <a:off x="0" y="5970587"/>
            <a:ext cx="9144000" cy="8874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Shape 14"/>
          <p:cNvSpPr txBox="1"/>
          <p:nvPr/>
        </p:nvSpPr>
        <p:spPr>
          <a:xfrm>
            <a:off x="-9525" y="6053137"/>
            <a:ext cx="2249486" cy="7127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5"/>
          <p:cNvSpPr txBox="1"/>
          <p:nvPr/>
        </p:nvSpPr>
        <p:spPr>
          <a:xfrm>
            <a:off x="2359025" y="6043612"/>
            <a:ext cx="6784975" cy="7143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Shape 16"/>
          <p:cNvSpPr txBox="1"/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612775" y="1600200"/>
            <a:ext cx="8153399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76200" y="6069012"/>
            <a:ext cx="2057400" cy="685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2085975" y="236537"/>
            <a:ext cx="586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001000" y="228600"/>
            <a:ext cx="838199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271C"/>
              </a:buClr>
              <a:buSzPct val="25000"/>
              <a:buFont typeface="Questrial"/>
              <a:buNone/>
            </a:pPr>
            <a:fld id="{00000000-1234-1234-1234-123412341234}" type="slidenum">
              <a:rPr b="1" i="0" lang="en-US" sz="1400" u="none">
                <a:solidFill>
                  <a:srgbClr val="4F271C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/>
        </p:nvSpPr>
        <p:spPr>
          <a:xfrm>
            <a:off x="0" y="1235075"/>
            <a:ext cx="9144000" cy="319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Shape 158"/>
          <p:cNvSpPr txBox="1"/>
          <p:nvPr/>
        </p:nvSpPr>
        <p:spPr>
          <a:xfrm>
            <a:off x="0" y="1279525"/>
            <a:ext cx="533399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Shape 159"/>
          <p:cNvSpPr txBox="1"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Shape 160"/>
          <p:cNvSpPr txBox="1"/>
          <p:nvPr/>
        </p:nvSpPr>
        <p:spPr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Shape 161"/>
          <p:cNvSpPr txBox="1"/>
          <p:nvPr/>
        </p:nvSpPr>
        <p:spPr>
          <a:xfrm>
            <a:off x="6142037" y="609600"/>
            <a:ext cx="228600" cy="62483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Shape 162"/>
          <p:cNvSpPr txBox="1"/>
          <p:nvPr/>
        </p:nvSpPr>
        <p:spPr>
          <a:xfrm>
            <a:off x="6142037" y="0"/>
            <a:ext cx="228600" cy="5333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Shape 163"/>
          <p:cNvSpPr txBox="1"/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12775" y="1600200"/>
            <a:ext cx="8153399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5" name="Shape 165"/>
          <p:cNvSpPr txBox="1"/>
          <p:nvPr>
            <p:ph idx="10" type="dt"/>
          </p:nvPr>
        </p:nvSpPr>
        <p:spPr>
          <a:xfrm>
            <a:off x="6553200" y="6248400"/>
            <a:ext cx="2209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6" name="Shape 166"/>
          <p:cNvSpPr txBox="1"/>
          <p:nvPr>
            <p:ph idx="11" type="ftr"/>
          </p:nvPr>
        </p:nvSpPr>
        <p:spPr>
          <a:xfrm>
            <a:off x="457200" y="6248400"/>
            <a:ext cx="55737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7" name="Shape 167"/>
          <p:cNvSpPr txBox="1"/>
          <p:nvPr>
            <p:ph idx="12" type="sldNum"/>
          </p:nvPr>
        </p:nvSpPr>
        <p:spPr>
          <a:xfrm rot="5400000">
            <a:off x="5989637" y="144462"/>
            <a:ext cx="533399" cy="2444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271C"/>
              </a:buClr>
              <a:buSzPct val="25000"/>
              <a:buFont typeface="Questrial"/>
              <a:buNone/>
            </a:pPr>
            <a:fld id="{00000000-1234-1234-1234-123412341234}" type="slidenum">
              <a:rPr b="1" i="0" lang="en-US" sz="1200" u="none">
                <a:solidFill>
                  <a:srgbClr val="4F271C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/>
        </p:nvSpPr>
        <p:spPr>
          <a:xfrm>
            <a:off x="0" y="1235075"/>
            <a:ext cx="9144000" cy="319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Shape 29"/>
          <p:cNvSpPr txBox="1"/>
          <p:nvPr/>
        </p:nvSpPr>
        <p:spPr>
          <a:xfrm>
            <a:off x="0" y="1279525"/>
            <a:ext cx="533399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Shape 30"/>
          <p:cNvSpPr txBox="1"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Shape 31"/>
          <p:cNvSpPr txBox="1"/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612775" y="1600200"/>
            <a:ext cx="8153399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0" type="dt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0" y="1271587"/>
            <a:ext cx="533399" cy="2444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fld id="{00000000-1234-1234-1234-123412341234}" type="slidenum">
              <a:rPr b="1" i="0" lang="en-US" sz="140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  <p:sp>
        <p:nvSpPr>
          <p:cNvPr id="35" name="Shape 35"/>
          <p:cNvSpPr txBox="1"/>
          <p:nvPr>
            <p:ph idx="11" type="ftr"/>
          </p:nvPr>
        </p:nvSpPr>
        <p:spPr>
          <a:xfrm>
            <a:off x="609600" y="6248400"/>
            <a:ext cx="54213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/>
        </p:nvSpPr>
        <p:spPr>
          <a:xfrm>
            <a:off x="0" y="1235075"/>
            <a:ext cx="9144000" cy="319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Shape 45"/>
          <p:cNvSpPr txBox="1"/>
          <p:nvPr/>
        </p:nvSpPr>
        <p:spPr>
          <a:xfrm>
            <a:off x="0" y="1279525"/>
            <a:ext cx="533399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Shape 46"/>
          <p:cNvSpPr txBox="1"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Shape 47"/>
          <p:cNvSpPr txBox="1"/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612775" y="1600200"/>
            <a:ext cx="8153399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0" type="dt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1" type="ftr"/>
          </p:nvPr>
        </p:nvSpPr>
        <p:spPr>
          <a:xfrm>
            <a:off x="609600" y="6248400"/>
            <a:ext cx="54213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0" y="1271587"/>
            <a:ext cx="533399" cy="2444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fld id="{00000000-1234-1234-1234-123412341234}" type="slidenum">
              <a:rPr b="1" i="0" lang="en-US" sz="140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12775" y="1600200"/>
            <a:ext cx="8153399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0" type="dt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1" type="ftr"/>
          </p:nvPr>
        </p:nvSpPr>
        <p:spPr>
          <a:xfrm>
            <a:off x="609600" y="6248400"/>
            <a:ext cx="54213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Shape 63"/>
          <p:cNvSpPr txBox="1"/>
          <p:nvPr/>
        </p:nvSpPr>
        <p:spPr>
          <a:xfrm>
            <a:off x="0" y="1235075"/>
            <a:ext cx="9144000" cy="319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Shape 64"/>
          <p:cNvSpPr txBox="1"/>
          <p:nvPr/>
        </p:nvSpPr>
        <p:spPr>
          <a:xfrm>
            <a:off x="0" y="1279525"/>
            <a:ext cx="533399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Shape 65"/>
          <p:cNvSpPr txBox="1"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Shape 66"/>
          <p:cNvSpPr txBox="1"/>
          <p:nvPr>
            <p:ph idx="12" type="sldNum"/>
          </p:nvPr>
        </p:nvSpPr>
        <p:spPr>
          <a:xfrm>
            <a:off x="0" y="1271587"/>
            <a:ext cx="533399" cy="2444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271C"/>
              </a:buClr>
              <a:buSzPct val="25000"/>
              <a:buFont typeface="Questrial"/>
              <a:buNone/>
            </a:pPr>
            <a:fld id="{00000000-1234-1234-1234-123412341234}" type="slidenum">
              <a:rPr b="1" i="0" lang="en-US" sz="1200" u="none">
                <a:solidFill>
                  <a:srgbClr val="4F271C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/>
        </p:nvSpPr>
        <p:spPr>
          <a:xfrm>
            <a:off x="0" y="1235075"/>
            <a:ext cx="9144000" cy="319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Shape 75"/>
          <p:cNvSpPr txBox="1"/>
          <p:nvPr/>
        </p:nvSpPr>
        <p:spPr>
          <a:xfrm>
            <a:off x="0" y="1279525"/>
            <a:ext cx="533399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Shape 76"/>
          <p:cNvSpPr txBox="1"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Shape 77"/>
          <p:cNvSpPr txBox="1"/>
          <p:nvPr/>
        </p:nvSpPr>
        <p:spPr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Shape 78"/>
          <p:cNvSpPr txBox="1"/>
          <p:nvPr/>
        </p:nvSpPr>
        <p:spPr>
          <a:xfrm>
            <a:off x="0" y="1600200"/>
            <a:ext cx="1295400" cy="9905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Shape 79"/>
          <p:cNvSpPr txBox="1"/>
          <p:nvPr/>
        </p:nvSpPr>
        <p:spPr>
          <a:xfrm>
            <a:off x="1371600" y="1600200"/>
            <a:ext cx="7772400" cy="9905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Shape 80"/>
          <p:cNvSpPr txBox="1"/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12775" y="1600200"/>
            <a:ext cx="8153399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0" type="dt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0" y="1752600"/>
            <a:ext cx="1295400" cy="7016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fld id="{00000000-1234-1234-1234-123412341234}" type="slidenum">
              <a:rPr b="1" i="0" lang="en-US" sz="240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  <p:sp>
        <p:nvSpPr>
          <p:cNvPr id="84" name="Shape 84"/>
          <p:cNvSpPr txBox="1"/>
          <p:nvPr>
            <p:ph idx="11" type="ftr"/>
          </p:nvPr>
        </p:nvSpPr>
        <p:spPr>
          <a:xfrm>
            <a:off x="609600" y="6248400"/>
            <a:ext cx="54213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/>
        </p:nvSpPr>
        <p:spPr>
          <a:xfrm>
            <a:off x="0" y="1235075"/>
            <a:ext cx="9144000" cy="319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Shape 93"/>
          <p:cNvSpPr txBox="1"/>
          <p:nvPr/>
        </p:nvSpPr>
        <p:spPr>
          <a:xfrm>
            <a:off x="0" y="1279525"/>
            <a:ext cx="533399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Shape 94"/>
          <p:cNvSpPr txBox="1"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Shape 95"/>
          <p:cNvSpPr txBox="1"/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12775" y="1600200"/>
            <a:ext cx="8153399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0" type="dt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0" y="1271587"/>
            <a:ext cx="533399" cy="2444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fld id="{00000000-1234-1234-1234-123412341234}" type="slidenum">
              <a:rPr b="1" i="0" lang="en-US" sz="140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  <p:sp>
        <p:nvSpPr>
          <p:cNvPr id="99" name="Shape 99"/>
          <p:cNvSpPr txBox="1"/>
          <p:nvPr>
            <p:ph idx="11" type="ftr"/>
          </p:nvPr>
        </p:nvSpPr>
        <p:spPr>
          <a:xfrm>
            <a:off x="609600" y="6248400"/>
            <a:ext cx="54213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/>
        </p:nvSpPr>
        <p:spPr>
          <a:xfrm>
            <a:off x="0" y="1235075"/>
            <a:ext cx="9144000" cy="319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Shape 111"/>
          <p:cNvSpPr txBox="1"/>
          <p:nvPr/>
        </p:nvSpPr>
        <p:spPr>
          <a:xfrm>
            <a:off x="0" y="1279525"/>
            <a:ext cx="533399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Shape 112"/>
          <p:cNvSpPr txBox="1"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Shape 113"/>
          <p:cNvSpPr txBox="1"/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12775" y="1600200"/>
            <a:ext cx="8153399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" name="Shape 115"/>
          <p:cNvSpPr txBox="1"/>
          <p:nvPr>
            <p:ph idx="10" type="dt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1" type="ftr"/>
          </p:nvPr>
        </p:nvSpPr>
        <p:spPr>
          <a:xfrm>
            <a:off x="609600" y="6248400"/>
            <a:ext cx="54213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2" type="sldNum"/>
          </p:nvPr>
        </p:nvSpPr>
        <p:spPr>
          <a:xfrm>
            <a:off x="0" y="1271587"/>
            <a:ext cx="533399" cy="2444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fld id="{00000000-1234-1234-1234-123412341234}" type="slidenum">
              <a:rPr b="1" i="0" lang="en-US" sz="140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/>
        </p:nvSpPr>
        <p:spPr>
          <a:xfrm>
            <a:off x="0" y="1235075"/>
            <a:ext cx="9144000" cy="319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Shape 125"/>
          <p:cNvSpPr txBox="1"/>
          <p:nvPr/>
        </p:nvSpPr>
        <p:spPr>
          <a:xfrm>
            <a:off x="0" y="1279525"/>
            <a:ext cx="533399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Shape 126"/>
          <p:cNvSpPr txBox="1"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Shape 127"/>
          <p:cNvSpPr txBox="1"/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12775" y="1600200"/>
            <a:ext cx="8153399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9" name="Shape 129"/>
          <p:cNvSpPr txBox="1"/>
          <p:nvPr>
            <p:ph idx="10" type="dt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0" name="Shape 130"/>
          <p:cNvSpPr txBox="1"/>
          <p:nvPr>
            <p:ph idx="11" type="ftr"/>
          </p:nvPr>
        </p:nvSpPr>
        <p:spPr>
          <a:xfrm>
            <a:off x="609600" y="6248400"/>
            <a:ext cx="54213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1" name="Shape 131"/>
          <p:cNvSpPr txBox="1"/>
          <p:nvPr>
            <p:ph idx="12" type="sldNum"/>
          </p:nvPr>
        </p:nvSpPr>
        <p:spPr>
          <a:xfrm>
            <a:off x="0" y="6248400"/>
            <a:ext cx="533399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271C"/>
              </a:buClr>
              <a:buSzPct val="25000"/>
              <a:buFont typeface="Questrial"/>
              <a:buNone/>
            </a:pPr>
            <a:fld id="{00000000-1234-1234-1234-123412341234}" type="slidenum">
              <a:rPr b="1" i="0" lang="en-US" sz="1400" u="none">
                <a:solidFill>
                  <a:srgbClr val="4F271C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/>
        </p:nvSpPr>
        <p:spPr>
          <a:xfrm>
            <a:off x="0" y="1235075"/>
            <a:ext cx="9144000" cy="319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Shape 138"/>
          <p:cNvSpPr txBox="1"/>
          <p:nvPr/>
        </p:nvSpPr>
        <p:spPr>
          <a:xfrm>
            <a:off x="0" y="1279525"/>
            <a:ext cx="533399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/>
          <p:cNvSpPr txBox="1"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Shape 140"/>
          <p:cNvSpPr txBox="1"/>
          <p:nvPr/>
        </p:nvSpPr>
        <p:spPr>
          <a:xfrm>
            <a:off x="-9525" y="4572000"/>
            <a:ext cx="9144000" cy="8874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Shape 141"/>
          <p:cNvSpPr txBox="1"/>
          <p:nvPr/>
        </p:nvSpPr>
        <p:spPr>
          <a:xfrm>
            <a:off x="-9525" y="4664075"/>
            <a:ext cx="1463675" cy="7127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Shape 142"/>
          <p:cNvSpPr txBox="1"/>
          <p:nvPr/>
        </p:nvSpPr>
        <p:spPr>
          <a:xfrm>
            <a:off x="1544637" y="4654550"/>
            <a:ext cx="7599361" cy="7127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Shape 143"/>
          <p:cNvSpPr txBox="1"/>
          <p:nvPr/>
        </p:nvSpPr>
        <p:spPr>
          <a:xfrm>
            <a:off x="1447800" y="0"/>
            <a:ext cx="100011" cy="6867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Shape 144"/>
          <p:cNvSpPr txBox="1"/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12775" y="1600200"/>
            <a:ext cx="8153399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6" name="Shape 146"/>
          <p:cNvSpPr txBox="1"/>
          <p:nvPr>
            <p:ph idx="10" type="dt"/>
          </p:nvPr>
        </p:nvSpPr>
        <p:spPr>
          <a:xfrm>
            <a:off x="62484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7" name="Shape 147"/>
          <p:cNvSpPr txBox="1"/>
          <p:nvPr>
            <p:ph idx="12" type="sldNum"/>
          </p:nvPr>
        </p:nvSpPr>
        <p:spPr>
          <a:xfrm>
            <a:off x="0" y="4667250"/>
            <a:ext cx="1447800" cy="6635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Questrial"/>
              <a:buNone/>
            </a:pPr>
            <a:fld id="{00000000-1234-1234-1234-123412341234}" type="slidenum">
              <a:rPr b="1" i="0" lang="en-US" sz="280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  <p:sp>
        <p:nvSpPr>
          <p:cNvPr id="148" name="Shape 148"/>
          <p:cNvSpPr txBox="1"/>
          <p:nvPr>
            <p:ph idx="11" type="ftr"/>
          </p:nvPr>
        </p:nvSpPr>
        <p:spPr>
          <a:xfrm>
            <a:off x="1600200" y="6248400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0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type="ctrTitle"/>
          </p:nvPr>
        </p:nvSpPr>
        <p:spPr>
          <a:xfrm>
            <a:off x="2286000" y="4343400"/>
            <a:ext cx="6476999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Questrial"/>
              <a:buNone/>
            </a:pPr>
            <a:r>
              <a:rPr b="0" i="0" lang="en-US" sz="4400" u="none" cap="none" strike="noStrike">
                <a:solidFill>
                  <a:srgbClr val="4A3E21"/>
                </a:solidFill>
                <a:latin typeface="Arial Black"/>
                <a:ea typeface="Arial Black"/>
                <a:cs typeface="Arial Black"/>
                <a:sym typeface="Arial Black"/>
              </a:rPr>
              <a:t>FRESHMEN YEAR</a:t>
            </a:r>
            <a:br>
              <a:rPr b="0" i="0" lang="en-US" sz="4400" u="none" cap="none" strike="noStrike">
                <a:solidFill>
                  <a:srgbClr val="4A3E21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b="0" i="0" lang="en-US" sz="4400" u="none" cap="none" strike="noStrike">
                <a:solidFill>
                  <a:srgbClr val="4A3E21"/>
                </a:solidFill>
                <a:latin typeface="Arial Black"/>
                <a:ea typeface="Arial Black"/>
                <a:cs typeface="Arial Black"/>
                <a:sym typeface="Arial Black"/>
              </a:rPr>
              <a:t>MAKING IT COUNT</a:t>
            </a:r>
          </a:p>
        </p:txBody>
      </p:sp>
      <p:sp>
        <p:nvSpPr>
          <p:cNvPr id="180" name="Shape 180"/>
          <p:cNvSpPr txBox="1"/>
          <p:nvPr>
            <p:ph idx="1" type="subTitle"/>
          </p:nvPr>
        </p:nvSpPr>
        <p:spPr>
          <a:xfrm>
            <a:off x="2362200" y="6049962"/>
            <a:ext cx="6705599" cy="685799"/>
          </a:xfrm>
          <a:prstGeom prst="rect">
            <a:avLst/>
          </a:prstGeom>
          <a:noFill/>
          <a:ln cap="flat" cmpd="sng" w="9525">
            <a:solidFill>
              <a:srgbClr val="957C4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br>
              <a:rPr b="0" i="0" lang="en-US" sz="24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</a:b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type="title"/>
          </p:nvPr>
        </p:nvSpPr>
        <p:spPr>
          <a:xfrm>
            <a:off x="612775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Questrial"/>
              <a:buNone/>
            </a:pPr>
            <a:r>
              <a:rPr b="0" i="0" lang="en-US" sz="4000" u="none" cap="none" strike="noStrike">
                <a:solidFill>
                  <a:srgbClr val="4F271C"/>
                </a:solidFill>
                <a:latin typeface="Arial Black"/>
                <a:ea typeface="Arial Black"/>
                <a:cs typeface="Arial Black"/>
                <a:sym typeface="Arial Black"/>
              </a:rPr>
              <a:t>High School Vocabulary 101</a:t>
            </a:r>
          </a:p>
        </p:txBody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612775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19087" lvl="0" marL="319087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◻"/>
            </a:pPr>
            <a:r>
              <a:rPr b="1" i="0" lang="en-US" sz="2700" u="sng" cap="none" strike="noStrike">
                <a:solidFill>
                  <a:srgbClr val="4A3E21"/>
                </a:solidFill>
                <a:latin typeface="Arial"/>
                <a:ea typeface="Arial"/>
                <a:cs typeface="Arial"/>
                <a:sym typeface="Arial"/>
              </a:rPr>
              <a:t>Core Classes</a:t>
            </a:r>
            <a:r>
              <a:rPr b="0" i="0" lang="en-US" sz="2700" u="none" cap="none" strike="noStrike">
                <a:solidFill>
                  <a:srgbClr val="4A3E21"/>
                </a:solidFill>
                <a:latin typeface="Arial"/>
                <a:ea typeface="Arial"/>
                <a:cs typeface="Arial"/>
                <a:sym typeface="Arial"/>
              </a:rPr>
              <a:t> – Required classes everyone has to pass</a:t>
            </a:r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◻"/>
            </a:pPr>
            <a:r>
              <a:rPr b="1" i="0" lang="en-US" sz="2700" u="sng" cap="none" strike="noStrike">
                <a:solidFill>
                  <a:srgbClr val="4A3E21"/>
                </a:solidFill>
                <a:latin typeface="Arial"/>
                <a:ea typeface="Arial"/>
                <a:cs typeface="Arial"/>
                <a:sym typeface="Arial"/>
              </a:rPr>
              <a:t>Honor and AP Classes</a:t>
            </a:r>
            <a:r>
              <a:rPr b="0" i="0" lang="en-US" sz="2700" u="none" cap="none" strike="noStrike">
                <a:solidFill>
                  <a:srgbClr val="4A3E21"/>
                </a:solidFill>
                <a:latin typeface="Arial"/>
                <a:ea typeface="Arial"/>
                <a:cs typeface="Arial"/>
                <a:sym typeface="Arial"/>
              </a:rPr>
              <a:t>–Advanced and College Level Courses</a:t>
            </a:r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◻"/>
            </a:pPr>
            <a:r>
              <a:rPr b="1" i="0" lang="en-US" sz="2700" u="sng" cap="none" strike="noStrike">
                <a:solidFill>
                  <a:srgbClr val="4A3E21"/>
                </a:solidFill>
                <a:latin typeface="Arial"/>
                <a:ea typeface="Arial"/>
                <a:cs typeface="Arial"/>
                <a:sym typeface="Arial"/>
              </a:rPr>
              <a:t>Dual Enrollment/Dual Credit Classes DE/DC</a:t>
            </a:r>
            <a:r>
              <a:rPr b="0" i="0" lang="en-US" sz="2700" u="none" cap="none" strike="noStrike">
                <a:solidFill>
                  <a:srgbClr val="4A3E21"/>
                </a:solidFill>
                <a:latin typeface="Arial"/>
                <a:ea typeface="Arial"/>
                <a:cs typeface="Arial"/>
                <a:sym typeface="Arial"/>
              </a:rPr>
              <a:t>– College classes that earn a credit for high school and college (Jefferson State Community College)</a:t>
            </a:r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◻"/>
            </a:pPr>
            <a:r>
              <a:rPr b="1" i="0" lang="en-US" sz="2700" u="sng" cap="none" strike="noStrike">
                <a:solidFill>
                  <a:srgbClr val="4A3E21"/>
                </a:solidFill>
                <a:latin typeface="Arial"/>
                <a:ea typeface="Arial"/>
                <a:cs typeface="Arial"/>
                <a:sym typeface="Arial"/>
              </a:rPr>
              <a:t>Elective Classes- </a:t>
            </a:r>
            <a:r>
              <a:rPr b="0" i="0" lang="en-US" sz="2700" u="none" cap="none" strike="noStrike">
                <a:solidFill>
                  <a:srgbClr val="4A3E21"/>
                </a:solidFill>
                <a:latin typeface="Arial"/>
                <a:ea typeface="Arial"/>
                <a:cs typeface="Arial"/>
                <a:sym typeface="Arial"/>
              </a:rPr>
              <a:t>Courses you “elect” to take outside of the CORE requirements</a:t>
            </a:r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r>
              <a:t/>
            </a:r>
            <a:endParaRPr b="0" i="0" sz="2700" u="none" cap="none" strike="noStrike">
              <a:solidFill>
                <a:srgbClr val="4A3E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r>
              <a:rPr b="0" i="0" lang="en-US" sz="27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	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>
            <p:ph type="title"/>
          </p:nvPr>
        </p:nvSpPr>
        <p:spPr>
          <a:xfrm>
            <a:off x="612775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Questrial"/>
              <a:buNone/>
            </a:pPr>
            <a:r>
              <a:rPr b="0" i="0" lang="en-US" sz="4000" u="none" cap="none" strike="noStrike">
                <a:solidFill>
                  <a:srgbClr val="4F271C"/>
                </a:solidFill>
                <a:latin typeface="Arial Black"/>
                <a:ea typeface="Arial Black"/>
                <a:cs typeface="Arial Black"/>
                <a:sym typeface="Arial Black"/>
              </a:rPr>
              <a:t>Why Grades Matter?</a:t>
            </a:r>
          </a:p>
        </p:txBody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x="612775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◻"/>
            </a:pPr>
            <a:r>
              <a:rPr b="1" i="0" lang="en-US" sz="3500" u="none" cap="none" strike="noStrike">
                <a:solidFill>
                  <a:srgbClr val="4A3E21"/>
                </a:solidFill>
                <a:latin typeface="Questrial"/>
                <a:ea typeface="Questrial"/>
                <a:cs typeface="Questrial"/>
                <a:sym typeface="Questrial"/>
              </a:rPr>
              <a:t>If you plan on going to college, then </a:t>
            </a:r>
            <a:r>
              <a:rPr b="1" i="0" lang="en-US" sz="3500" u="sng" cap="none" strike="noStrike">
                <a:solidFill>
                  <a:srgbClr val="4A3E21"/>
                </a:solidFill>
                <a:latin typeface="Questrial"/>
                <a:ea typeface="Questrial"/>
                <a:cs typeface="Questrial"/>
                <a:sym typeface="Questrial"/>
              </a:rPr>
              <a:t>GPA</a:t>
            </a:r>
            <a:r>
              <a:rPr b="1" i="0" lang="en-US" sz="3500" u="none" cap="none" strike="noStrike">
                <a:solidFill>
                  <a:srgbClr val="4A3E21"/>
                </a:solidFill>
                <a:latin typeface="Questrial"/>
                <a:ea typeface="Questrial"/>
                <a:cs typeface="Questrial"/>
                <a:sym typeface="Questrial"/>
              </a:rPr>
              <a:t> matters!  You have 6 semesters (First and Second semesters of your 9</a:t>
            </a:r>
            <a:r>
              <a:rPr b="1" baseline="30000" i="0" lang="en-US" sz="3500" u="none" cap="none" strike="noStrike">
                <a:solidFill>
                  <a:srgbClr val="4A3E21"/>
                </a:solidFill>
                <a:latin typeface="Questrial"/>
                <a:ea typeface="Questrial"/>
                <a:cs typeface="Questrial"/>
                <a:sym typeface="Questrial"/>
              </a:rPr>
              <a:t>th</a:t>
            </a:r>
            <a:r>
              <a:rPr b="1" i="0" lang="en-US" sz="3500" u="none" cap="none" strike="noStrike">
                <a:solidFill>
                  <a:srgbClr val="4A3E21"/>
                </a:solidFill>
                <a:latin typeface="Questrial"/>
                <a:ea typeface="Questrial"/>
                <a:cs typeface="Questrial"/>
                <a:sym typeface="Questrial"/>
              </a:rPr>
              <a:t>, 10</a:t>
            </a:r>
            <a:r>
              <a:rPr b="1" baseline="30000" i="0" lang="en-US" sz="3500" u="none" cap="none" strike="noStrike">
                <a:solidFill>
                  <a:srgbClr val="4A3E21"/>
                </a:solidFill>
                <a:latin typeface="Questrial"/>
                <a:ea typeface="Questrial"/>
                <a:cs typeface="Questrial"/>
                <a:sym typeface="Questrial"/>
              </a:rPr>
              <a:t>th</a:t>
            </a:r>
            <a:r>
              <a:rPr b="1" i="0" lang="en-US" sz="3500" u="none" cap="none" strike="noStrike">
                <a:solidFill>
                  <a:srgbClr val="4A3E21"/>
                </a:solidFill>
                <a:latin typeface="Questrial"/>
                <a:ea typeface="Questrial"/>
                <a:cs typeface="Questrial"/>
                <a:sym typeface="Questrial"/>
              </a:rPr>
              <a:t>, and 11</a:t>
            </a:r>
            <a:r>
              <a:rPr b="1" baseline="30000" i="0" lang="en-US" sz="3500" u="none" cap="none" strike="noStrike">
                <a:solidFill>
                  <a:srgbClr val="4A3E21"/>
                </a:solidFill>
                <a:latin typeface="Questrial"/>
                <a:ea typeface="Questrial"/>
                <a:cs typeface="Questrial"/>
                <a:sym typeface="Questrial"/>
              </a:rPr>
              <a:t>th</a:t>
            </a:r>
            <a:r>
              <a:rPr b="1" i="0" lang="en-US" sz="3500" u="none" cap="none" strike="noStrike">
                <a:solidFill>
                  <a:srgbClr val="4A3E21"/>
                </a:solidFill>
                <a:latin typeface="Questrial"/>
                <a:ea typeface="Questrial"/>
                <a:cs typeface="Questrial"/>
                <a:sym typeface="Questrial"/>
              </a:rPr>
              <a:t> grade years) before you send your </a:t>
            </a:r>
            <a:r>
              <a:rPr b="1" i="0" lang="en-US" sz="3500" u="sng" cap="none" strike="noStrike">
                <a:solidFill>
                  <a:srgbClr val="4A3E21"/>
                </a:solidFill>
                <a:latin typeface="Questrial"/>
                <a:ea typeface="Questrial"/>
                <a:cs typeface="Questrial"/>
                <a:sym typeface="Questrial"/>
              </a:rPr>
              <a:t>transcript</a:t>
            </a:r>
            <a:r>
              <a:rPr b="1" i="0" lang="en-US" sz="3500" u="none" cap="none" strike="noStrike">
                <a:solidFill>
                  <a:srgbClr val="4A3E21"/>
                </a:solidFill>
                <a:latin typeface="Questrial"/>
                <a:ea typeface="Questrial"/>
                <a:cs typeface="Questrial"/>
                <a:sym typeface="Questrial"/>
              </a:rPr>
              <a:t> to the colleges to which you are applying.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>
            <p:ph type="title"/>
          </p:nvPr>
        </p:nvSpPr>
        <p:spPr>
          <a:xfrm>
            <a:off x="612775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Questrial"/>
              <a:buNone/>
            </a:pPr>
            <a:r>
              <a:rPr b="0" i="0" lang="en-US" sz="4000" u="none" cap="none" strike="noStrike">
                <a:solidFill>
                  <a:srgbClr val="4F271C"/>
                </a:solidFill>
                <a:latin typeface="Arial Black"/>
                <a:ea typeface="Arial Black"/>
                <a:cs typeface="Arial Black"/>
                <a:sym typeface="Arial Black"/>
              </a:rPr>
              <a:t>Why Grades Matter?</a:t>
            </a:r>
          </a:p>
        </p:txBody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x="612775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◻"/>
            </a:pPr>
            <a:r>
              <a:rPr b="1" i="0" lang="en-US" sz="3200" u="none" cap="none" strike="noStrike">
                <a:solidFill>
                  <a:srgbClr val="4A3E21"/>
                </a:solidFill>
                <a:latin typeface="Questrial"/>
                <a:ea typeface="Questrial"/>
                <a:cs typeface="Questrial"/>
                <a:sym typeface="Questrial"/>
              </a:rPr>
              <a:t>Your </a:t>
            </a:r>
            <a:r>
              <a:rPr b="1" i="0" lang="en-US" sz="3200" u="sng" cap="none" strike="noStrike">
                <a:solidFill>
                  <a:srgbClr val="4A3E21"/>
                </a:solidFill>
                <a:latin typeface="Questrial"/>
                <a:ea typeface="Questrial"/>
                <a:cs typeface="Questrial"/>
                <a:sym typeface="Questrial"/>
              </a:rPr>
              <a:t>semester average</a:t>
            </a:r>
            <a:r>
              <a:rPr b="1" i="0" lang="en-US" sz="3200" u="none" cap="none" strike="noStrike">
                <a:solidFill>
                  <a:srgbClr val="4A3E21"/>
                </a:solidFill>
                <a:latin typeface="Questrial"/>
                <a:ea typeface="Questrial"/>
                <a:cs typeface="Questrial"/>
                <a:sym typeface="Questrial"/>
              </a:rPr>
              <a:t> (the actual grade that goes on the </a:t>
            </a:r>
            <a:r>
              <a:rPr b="1" i="0" lang="en-US" sz="3200" u="sng" cap="none" strike="noStrike">
                <a:solidFill>
                  <a:srgbClr val="4A3E21"/>
                </a:solidFill>
                <a:latin typeface="Questrial"/>
                <a:ea typeface="Questrial"/>
                <a:cs typeface="Questrial"/>
                <a:sym typeface="Questrial"/>
              </a:rPr>
              <a:t>transcript</a:t>
            </a:r>
            <a:r>
              <a:rPr b="1" i="0" lang="en-US" sz="3200" u="none" cap="none" strike="noStrike">
                <a:solidFill>
                  <a:srgbClr val="4A3E21"/>
                </a:solidFill>
                <a:latin typeface="Questrial"/>
                <a:ea typeface="Questrial"/>
                <a:cs typeface="Questrial"/>
                <a:sym typeface="Questrial"/>
              </a:rPr>
              <a:t>) is configured in the following manner:</a:t>
            </a:r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218440" lvl="0" marL="32004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graphicFrame>
        <p:nvGraphicFramePr>
          <p:cNvPr id="253" name="Shape 253"/>
          <p:cNvGraphicFramePr/>
          <p:nvPr/>
        </p:nvGraphicFramePr>
        <p:xfrm>
          <a:off x="1447800" y="3200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{DED6DD3B-B6C4-467F-8769-FDB8E02CC6FD}</a:tableStyleId>
              </a:tblPr>
              <a:tblGrid>
                <a:gridCol w="3048000"/>
                <a:gridCol w="3048000"/>
              </a:tblGrid>
              <a:tr h="365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r>
                        <a:rPr b="1" baseline="30000" i="0" lang="en-US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</a:t>
                      </a: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Semester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957C4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r>
                        <a:rPr b="1" baseline="30000" i="0" lang="en-US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nd</a:t>
                      </a: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Semester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957C42"/>
                    </a:solidFill>
                  </a:tcPr>
                </a:tc>
              </a:tr>
              <a:tr h="366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A3E21"/>
                        </a:buClr>
                        <a:buSzPct val="25000"/>
                        <a:buFont typeface="Quest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4A3E2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1</a:t>
                      </a:r>
                      <a:r>
                        <a:rPr b="1" baseline="30000" i="0" lang="en-US" sz="1800" u="none" cap="none" strike="noStrike">
                          <a:solidFill>
                            <a:srgbClr val="4A3E2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st</a:t>
                      </a:r>
                      <a:r>
                        <a:rPr b="1" i="0" lang="en-US" sz="1800" u="none" cap="none" strike="noStrike">
                          <a:solidFill>
                            <a:srgbClr val="4A3E2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- Nine Weeks at 40%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957C4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A3E21"/>
                        </a:buClr>
                        <a:buSzPct val="25000"/>
                        <a:buFont typeface="Quest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4A3E2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3</a:t>
                      </a:r>
                      <a:r>
                        <a:rPr b="1" baseline="30000" i="0" lang="en-US" sz="1800" u="none" cap="none" strike="noStrike">
                          <a:solidFill>
                            <a:srgbClr val="4A3E2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rd</a:t>
                      </a:r>
                      <a:r>
                        <a:rPr b="1" i="0" lang="en-US" sz="1800" u="none" cap="none" strike="noStrike">
                          <a:solidFill>
                            <a:srgbClr val="4A3E2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 - Nine Weeks at 40%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957C42"/>
                    </a:solidFill>
                  </a:tcPr>
                </a:tc>
              </a:tr>
              <a:tr h="365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A3E21"/>
                        </a:buClr>
                        <a:buSzPct val="250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4A3E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r>
                        <a:rPr b="1" baseline="30000" i="0" lang="en-US" sz="1800" u="none" cap="none" strike="noStrike">
                          <a:solidFill>
                            <a:srgbClr val="4A3E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nd</a:t>
                      </a:r>
                      <a:r>
                        <a:rPr b="1" i="0" lang="en-US" sz="1800" u="none" cap="none" strike="noStrike">
                          <a:solidFill>
                            <a:srgbClr val="4A3E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Nine Weeks at 40%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957C4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A3E21"/>
                        </a:buClr>
                        <a:buSzPct val="250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4A3E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r>
                        <a:rPr b="1" baseline="30000" i="0" lang="en-US" sz="1800" u="none" cap="none" strike="noStrike">
                          <a:solidFill>
                            <a:srgbClr val="4A3E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</a:t>
                      </a:r>
                      <a:r>
                        <a:rPr b="1" i="0" lang="en-US" sz="1800" u="none" cap="none" strike="noStrike">
                          <a:solidFill>
                            <a:srgbClr val="4A3E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- Nine Weeks at 40%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957C42"/>
                    </a:solidFill>
                  </a:tcPr>
                </a:tc>
              </a:tr>
              <a:tr h="639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A3E21"/>
                        </a:buClr>
                        <a:buSzPct val="25000"/>
                        <a:buFont typeface="Quest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4A3E2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1</a:t>
                      </a:r>
                      <a:r>
                        <a:rPr b="1" baseline="30000" i="0" lang="en-US" sz="1800" u="none" cap="none" strike="noStrike">
                          <a:solidFill>
                            <a:srgbClr val="4A3E2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st</a:t>
                      </a:r>
                      <a:r>
                        <a:rPr b="1" i="0" lang="en-US" sz="1800" u="none" cap="none" strike="noStrike">
                          <a:solidFill>
                            <a:srgbClr val="4A3E2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 Semester Exam at 20%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957C4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A3E21"/>
                        </a:buClr>
                        <a:buSzPct val="25000"/>
                        <a:buFont typeface="Quest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4A3E2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2</a:t>
                      </a:r>
                      <a:r>
                        <a:rPr b="1" baseline="30000" i="0" lang="en-US" sz="1800" u="none" cap="none" strike="noStrike">
                          <a:solidFill>
                            <a:srgbClr val="4A3E2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nd</a:t>
                      </a:r>
                      <a:r>
                        <a:rPr b="1" i="0" lang="en-US" sz="1800" u="none" cap="none" strike="noStrike">
                          <a:solidFill>
                            <a:srgbClr val="4A3E2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 Semester Exam at 20%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957C42"/>
                    </a:solidFill>
                  </a:tcPr>
                </a:tc>
              </a:tr>
              <a:tr h="366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A3E21"/>
                        </a:buClr>
                        <a:buSzPct val="25000"/>
                        <a:buFont typeface="Quest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4A3E2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= 1</a:t>
                      </a:r>
                      <a:r>
                        <a:rPr b="1" baseline="30000" i="0" lang="en-US" sz="1800" u="none" cap="none" strike="noStrike">
                          <a:solidFill>
                            <a:srgbClr val="4A3E2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st</a:t>
                      </a:r>
                      <a:r>
                        <a:rPr b="1" i="0" lang="en-US" sz="1800" u="none" cap="none" strike="noStrike">
                          <a:solidFill>
                            <a:srgbClr val="4A3E2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 Semester Average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957C4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A3E21"/>
                        </a:buClr>
                        <a:buSzPct val="250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4A3E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= 2</a:t>
                      </a:r>
                      <a:r>
                        <a:rPr b="1" baseline="30000" i="0" lang="en-US" sz="1800" u="none" cap="none" strike="noStrike">
                          <a:solidFill>
                            <a:srgbClr val="4A3E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nd</a:t>
                      </a:r>
                      <a:r>
                        <a:rPr b="1" i="0" lang="en-US" sz="1800" u="none" cap="none" strike="noStrike">
                          <a:solidFill>
                            <a:srgbClr val="4A3E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Semester Average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957C4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>
            <p:ph type="title"/>
          </p:nvPr>
        </p:nvSpPr>
        <p:spPr>
          <a:xfrm>
            <a:off x="612775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Questrial"/>
              <a:buNone/>
            </a:pPr>
            <a:r>
              <a:rPr b="0" i="0" lang="en-US" sz="4400" u="none" cap="none" strike="noStrike">
                <a:solidFill>
                  <a:srgbClr val="4F271C"/>
                </a:solidFill>
                <a:latin typeface="Arial Black"/>
                <a:ea typeface="Arial Black"/>
                <a:cs typeface="Arial Black"/>
                <a:sym typeface="Arial Black"/>
              </a:rPr>
              <a:t>Why Grades Matter?</a:t>
            </a:r>
          </a:p>
        </p:txBody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x="612775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19087" lvl="0" marL="319087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1" i="0" lang="en-US" sz="2800" u="none" cap="none" strike="noStrike">
                <a:solidFill>
                  <a:srgbClr val="4A3E21"/>
                </a:solidFill>
                <a:latin typeface="Arial"/>
                <a:ea typeface="Arial"/>
                <a:cs typeface="Arial"/>
                <a:sym typeface="Arial"/>
              </a:rPr>
              <a:t>Shelby County Schools utilizes a district-wide grading system.  Grades will be divided into 3 weighted categories: </a:t>
            </a:r>
          </a:p>
          <a:p>
            <a:pPr indent="-319087" lvl="0" marL="319087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3E21"/>
              </a:buClr>
              <a:buSzPct val="59999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4A3E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4162" lvl="1" marL="639762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4F271C"/>
              </a:buClr>
              <a:buSzPct val="71000"/>
              <a:buFont typeface="Noto Sans Symbols"/>
              <a:buChar char="⬜"/>
            </a:pPr>
            <a:r>
              <a:rPr b="1" i="1" lang="en-US" sz="1800" u="none" cap="none" strike="noStrike">
                <a:solidFill>
                  <a:srgbClr val="4A3E21"/>
                </a:solidFill>
                <a:latin typeface="Arial"/>
                <a:ea typeface="Arial"/>
                <a:cs typeface="Arial"/>
                <a:sym typeface="Arial"/>
              </a:rPr>
              <a:t>Gold- 60% </a:t>
            </a:r>
            <a:r>
              <a:rPr b="0" i="1" lang="en-US" sz="1800" u="none" cap="none" strike="noStrike">
                <a:solidFill>
                  <a:srgbClr val="4A3E21"/>
                </a:solidFill>
                <a:latin typeface="Arial"/>
                <a:ea typeface="Arial"/>
                <a:cs typeface="Arial"/>
                <a:sym typeface="Arial"/>
              </a:rPr>
              <a:t>of the student’s 9-Week Grade: This category consists of major assignments, tests, and projects</a:t>
            </a:r>
          </a:p>
          <a:p>
            <a:pPr indent="-284162" lvl="1" marL="639762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4F271C"/>
              </a:buClr>
              <a:buSzPct val="71000"/>
              <a:buFont typeface="Noto Sans Symbols"/>
              <a:buChar char="⬜"/>
            </a:pPr>
            <a:r>
              <a:rPr b="1" i="1" lang="en-US" sz="1800" u="none" cap="none" strike="noStrike">
                <a:solidFill>
                  <a:srgbClr val="4A3E21"/>
                </a:solidFill>
                <a:latin typeface="Arial"/>
                <a:ea typeface="Arial"/>
                <a:cs typeface="Arial"/>
                <a:sym typeface="Arial"/>
              </a:rPr>
              <a:t>Silver- 30% </a:t>
            </a:r>
            <a:r>
              <a:rPr b="0" i="1" lang="en-US" sz="1800" u="none" cap="none" strike="noStrike">
                <a:solidFill>
                  <a:srgbClr val="4A3E21"/>
                </a:solidFill>
                <a:latin typeface="Arial"/>
                <a:ea typeface="Arial"/>
                <a:cs typeface="Arial"/>
                <a:sym typeface="Arial"/>
              </a:rPr>
              <a:t>of the student’s 9-Week Grade: This category consists of quizzes, assignments that build to a 60% project or paper, collaborative work, lab reports, class work, etc.</a:t>
            </a:r>
          </a:p>
          <a:p>
            <a:pPr indent="-284162" lvl="1" marL="639762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4F271C"/>
              </a:buClr>
              <a:buSzPct val="71000"/>
              <a:buFont typeface="Noto Sans Symbols"/>
              <a:buChar char="⬜"/>
            </a:pPr>
            <a:r>
              <a:rPr b="1" i="1" lang="en-US" sz="1800" u="none" cap="none" strike="noStrike">
                <a:solidFill>
                  <a:srgbClr val="4A3E21"/>
                </a:solidFill>
                <a:latin typeface="Arial"/>
                <a:ea typeface="Arial"/>
                <a:cs typeface="Arial"/>
                <a:sym typeface="Arial"/>
              </a:rPr>
              <a:t>Bronze- 10% </a:t>
            </a:r>
            <a:r>
              <a:rPr b="0" i="1" lang="en-US" sz="1800" u="none" cap="none" strike="noStrike">
                <a:solidFill>
                  <a:srgbClr val="4A3E21"/>
                </a:solidFill>
                <a:latin typeface="Arial"/>
                <a:ea typeface="Arial"/>
                <a:cs typeface="Arial"/>
                <a:sym typeface="Arial"/>
              </a:rPr>
              <a:t>of the student’s 9-Week Grade: This category consists of homework, bell ringers, study guides, etc.</a:t>
            </a:r>
          </a:p>
          <a:p>
            <a:pPr indent="-218440" lvl="0" marL="32004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None/>
            </a:pPr>
            <a:r>
              <a:t/>
            </a:r>
            <a:endParaRPr b="0" i="1" sz="1800" u="none" cap="none" strike="noStrike">
              <a:solidFill>
                <a:srgbClr val="4A3E2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>
            <p:ph type="title"/>
          </p:nvPr>
        </p:nvSpPr>
        <p:spPr>
          <a:xfrm>
            <a:off x="612775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Questrial"/>
              <a:buNone/>
            </a:pPr>
            <a:br>
              <a:rPr b="0" i="0" lang="en-US" sz="3900" u="none" cap="none" strike="noStrike">
                <a:solidFill>
                  <a:srgbClr val="4F271C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b="0" i="0" lang="en-US" sz="3900" u="none" cap="none" strike="noStrike">
                <a:solidFill>
                  <a:srgbClr val="4F271C"/>
                </a:solidFill>
                <a:latin typeface="Arial Black"/>
                <a:ea typeface="Arial Black"/>
                <a:cs typeface="Arial Black"/>
                <a:sym typeface="Arial Black"/>
              </a:rPr>
              <a:t>Also keep in mind…</a:t>
            </a:r>
          </a:p>
        </p:txBody>
      </p:sp>
      <p:sp>
        <p:nvSpPr>
          <p:cNvPr id="266" name="Shape 266"/>
          <p:cNvSpPr txBox="1"/>
          <p:nvPr>
            <p:ph idx="1" type="body"/>
          </p:nvPr>
        </p:nvSpPr>
        <p:spPr>
          <a:xfrm>
            <a:off x="612775" y="1600200"/>
            <a:ext cx="8153399" cy="49704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19087" lvl="0" marL="319087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◻"/>
            </a:pPr>
            <a:r>
              <a:rPr b="0" i="0" lang="en-US" sz="2700" u="none" cap="none" strike="noStrike">
                <a:solidFill>
                  <a:srgbClr val="4A3E21"/>
                </a:solidFill>
                <a:latin typeface="Arial"/>
                <a:ea typeface="Arial"/>
                <a:cs typeface="Arial"/>
                <a:sym typeface="Arial"/>
              </a:rPr>
              <a:t>To be able to participate in extracurricular activities including athletics, you must meet Shelby County’s “Academics First” policy and the AHSAA guidelines:</a:t>
            </a:r>
          </a:p>
          <a:p>
            <a:pPr indent="-284162" lvl="1" marL="639762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</a:pPr>
            <a:r>
              <a:rPr b="0" i="0" lang="en-US" sz="2200" u="none" cap="none" strike="noStrike">
                <a:solidFill>
                  <a:srgbClr val="4A3E21"/>
                </a:solidFill>
                <a:latin typeface="Arial"/>
                <a:ea typeface="Arial"/>
                <a:cs typeface="Arial"/>
                <a:sym typeface="Arial"/>
              </a:rPr>
              <a:t>Eligibility for grades 8 &amp; 9- The student must pass 5 subjects with an average of 70 or higher in these 5 courses during the previous school year. </a:t>
            </a:r>
          </a:p>
          <a:p>
            <a:pPr indent="-284162" lvl="1" marL="639762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200" u="none" cap="none" strike="noStrike">
              <a:solidFill>
                <a:srgbClr val="4A3E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4162" lvl="1" marL="639762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</a:pPr>
            <a:r>
              <a:rPr b="0" i="0" lang="en-US" sz="2200" u="none" cap="none" strike="noStrike">
                <a:solidFill>
                  <a:srgbClr val="4A3E21"/>
                </a:solidFill>
                <a:latin typeface="Arial"/>
                <a:ea typeface="Arial"/>
                <a:cs typeface="Arial"/>
                <a:sym typeface="Arial"/>
              </a:rPr>
              <a:t>Eligibility for grades 10-12- The student must maintain a passing grade in at least 6 credit courses from the preceding year and earn an average of 70 or higher. Of these 6 classes, 4 credits must be earned in core subject area classes.</a:t>
            </a:r>
          </a:p>
          <a:p>
            <a:pPr indent="-284162" lvl="1" marL="639762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200" u="none" cap="none" strike="noStrike">
              <a:solidFill>
                <a:srgbClr val="4A3E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8440" lvl="0" marL="32004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None/>
            </a:pPr>
            <a:r>
              <a:t/>
            </a:r>
            <a:endParaRPr b="0" i="0" sz="2200" u="none" cap="none" strike="noStrike">
              <a:solidFill>
                <a:srgbClr val="4A3E2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type="title"/>
          </p:nvPr>
        </p:nvSpPr>
        <p:spPr>
          <a:xfrm>
            <a:off x="612775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Questrial"/>
              <a:buNone/>
            </a:pPr>
            <a:r>
              <a:rPr b="0" i="0" lang="en-US" sz="4400" u="none" cap="none" strike="noStrike">
                <a:solidFill>
                  <a:srgbClr val="4F271C"/>
                </a:solidFill>
                <a:latin typeface="Questrial"/>
                <a:ea typeface="Questrial"/>
                <a:cs typeface="Questrial"/>
                <a:sym typeface="Questrial"/>
              </a:rPr>
              <a:t>Let’s Practice…</a:t>
            </a:r>
          </a:p>
        </p:txBody>
      </p:sp>
      <p:sp>
        <p:nvSpPr>
          <p:cNvPr id="273" name="Shape 273"/>
          <p:cNvSpPr txBox="1"/>
          <p:nvPr/>
        </p:nvSpPr>
        <p:spPr>
          <a:xfrm>
            <a:off x="563562" y="1579562"/>
            <a:ext cx="8396286" cy="52784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4" name="Shape 2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2975" y="1579562"/>
            <a:ext cx="6858000" cy="5278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>
            <p:ph type="title"/>
          </p:nvPr>
        </p:nvSpPr>
        <p:spPr>
          <a:xfrm>
            <a:off x="612775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Questrial"/>
              <a:buNone/>
            </a:pPr>
            <a:r>
              <a:rPr b="0" i="0" lang="en-US" sz="4400" u="none" cap="none" strike="noStrike">
                <a:solidFill>
                  <a:srgbClr val="4F271C"/>
                </a:solidFill>
                <a:latin typeface="Questrial"/>
                <a:ea typeface="Questrial"/>
                <a:cs typeface="Questrial"/>
                <a:sym typeface="Questrial"/>
              </a:rPr>
              <a:t>Let’s Practice…</a:t>
            </a:r>
          </a:p>
        </p:txBody>
      </p:sp>
      <p:sp>
        <p:nvSpPr>
          <p:cNvPr id="281" name="Shape 281"/>
          <p:cNvSpPr txBox="1"/>
          <p:nvPr>
            <p:ph idx="1" type="body"/>
          </p:nvPr>
        </p:nvSpPr>
        <p:spPr>
          <a:xfrm>
            <a:off x="612775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Donald has the following grades.  Calculate his semester average in Geometry…</a:t>
            </a:r>
          </a:p>
          <a:p>
            <a:pPr indent="-228600" lvl="2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   </a:t>
            </a:r>
            <a:r>
              <a:rPr b="1" i="0" lang="en-US" sz="2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Geometry</a:t>
            </a: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  </a:t>
            </a:r>
          </a:p>
          <a:p>
            <a:pPr indent="-228600" lvl="2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9W = 75				</a:t>
            </a:r>
          </a:p>
          <a:p>
            <a:pPr indent="-228600" lvl="2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9W = 92				</a:t>
            </a:r>
          </a:p>
          <a:p>
            <a:pPr indent="-228600" lvl="2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 = 79				</a:t>
            </a:r>
          </a:p>
          <a:p>
            <a:pPr indent="-218440" lvl="0" marL="32004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/>
          <p:nvPr>
            <p:ph type="title"/>
          </p:nvPr>
        </p:nvSpPr>
        <p:spPr>
          <a:xfrm>
            <a:off x="612775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Questrial"/>
              <a:buNone/>
            </a:pPr>
            <a:r>
              <a:rPr b="0" i="0" lang="en-US" sz="4400" u="none" cap="none" strike="noStrike">
                <a:solidFill>
                  <a:srgbClr val="4F271C"/>
                </a:solidFill>
                <a:latin typeface="Questrial"/>
                <a:ea typeface="Questrial"/>
                <a:cs typeface="Questrial"/>
                <a:sym typeface="Questrial"/>
              </a:rPr>
              <a:t>Let’s Practice…</a:t>
            </a:r>
          </a:p>
        </p:txBody>
      </p:sp>
      <p:sp>
        <p:nvSpPr>
          <p:cNvPr id="288" name="Shape 288"/>
          <p:cNvSpPr txBox="1"/>
          <p:nvPr>
            <p:ph idx="1" type="body"/>
          </p:nvPr>
        </p:nvSpPr>
        <p:spPr>
          <a:xfrm>
            <a:off x="612775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Donald has the following grades.  Calculate his semester average in both classes…</a:t>
            </a:r>
          </a:p>
          <a:p>
            <a:pPr indent="-228600" lvl="2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   </a:t>
            </a:r>
            <a:r>
              <a:rPr b="1" i="0" lang="en-US" sz="23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Geometry</a:t>
            </a:r>
            <a:r>
              <a:rPr b="0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  </a:t>
            </a:r>
          </a:p>
          <a:p>
            <a:pPr indent="-228600" lvl="2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9W = 75 </a:t>
            </a:r>
            <a:r>
              <a:rPr b="0" i="0" lang="en-US" sz="23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(.40)=30</a:t>
            </a:r>
            <a:r>
              <a:rPr b="0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</a:p>
          <a:p>
            <a:pPr indent="-228600" lvl="2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9W = 92 </a:t>
            </a:r>
            <a:r>
              <a:rPr b="0" i="0" lang="en-US" sz="23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(.40)=36.8</a:t>
            </a:r>
            <a:r>
              <a:rPr b="0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</a:p>
          <a:p>
            <a:pPr indent="-228600" lvl="2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 = 79 </a:t>
            </a:r>
            <a:r>
              <a:rPr b="0" i="0" lang="en-US" sz="23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(.20)=15.8</a:t>
            </a:r>
            <a:r>
              <a:rPr b="0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</a:p>
          <a:p>
            <a:pPr indent="-228600" lvl="2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r>
              <a:t/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2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r>
              <a:t/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2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Sem. Avg.= 82.6</a:t>
            </a:r>
            <a:r>
              <a:rPr b="0" i="0" lang="en-US" sz="23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=83</a:t>
            </a:r>
            <a:r>
              <a:rPr b="0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   </a:t>
            </a:r>
          </a:p>
          <a:p>
            <a:pPr indent="-228600" lvl="2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</a:t>
            </a:r>
          </a:p>
          <a:p>
            <a:pPr indent="-218440" lvl="0" marL="32004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None/>
            </a:pPr>
            <a:r>
              <a:t/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/>
          <p:nvPr>
            <p:ph type="title"/>
          </p:nvPr>
        </p:nvSpPr>
        <p:spPr>
          <a:xfrm>
            <a:off x="612775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Questrial"/>
              <a:buNone/>
            </a:pPr>
            <a:r>
              <a:rPr b="0" i="0" lang="en-US" sz="4400" u="none" cap="none" strike="noStrike">
                <a:solidFill>
                  <a:srgbClr val="4F271C"/>
                </a:solidFill>
                <a:latin typeface="Questrial"/>
                <a:ea typeface="Questrial"/>
                <a:cs typeface="Questrial"/>
                <a:sym typeface="Questrial"/>
              </a:rPr>
              <a:t>Let’s Practice…</a:t>
            </a:r>
          </a:p>
        </p:txBody>
      </p:sp>
      <p:sp>
        <p:nvSpPr>
          <p:cNvPr id="295" name="Shape 295"/>
          <p:cNvSpPr txBox="1"/>
          <p:nvPr>
            <p:ph idx="1" type="body"/>
          </p:nvPr>
        </p:nvSpPr>
        <p:spPr>
          <a:xfrm>
            <a:off x="612775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9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Hillary earned the following grades this semester.  Calculate her semester GPA…</a:t>
            </a:r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◻"/>
            </a:pPr>
            <a:r>
              <a:rPr b="0" i="0" lang="en-US" sz="32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AP English 11		    =78</a:t>
            </a:r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◻"/>
            </a:pPr>
            <a:r>
              <a:rPr b="0" i="0" lang="en-US" sz="32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Hon Alg. 2 with Trig   = 89</a:t>
            </a:r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◻"/>
            </a:pPr>
            <a:r>
              <a:rPr b="0" i="0" lang="en-US" sz="32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AP US History 11		= 92</a:t>
            </a:r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◻"/>
            </a:pPr>
            <a:r>
              <a:rPr b="0" i="0" lang="en-US" sz="32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PE Lifetime Sports		    = 100</a:t>
            </a:r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◻"/>
            </a:pPr>
            <a:r>
              <a:rPr b="0" i="0" lang="en-US" sz="32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Environmental Science	    = 69</a:t>
            </a:r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◻"/>
            </a:pPr>
            <a:r>
              <a:rPr b="0" i="0" lang="en-US" sz="32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Dual Enrollment Psychology   = 95</a:t>
            </a:r>
          </a:p>
          <a:p>
            <a:pPr indent="-218440" lvl="0" marL="32004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/>
          <p:nvPr>
            <p:ph type="title"/>
          </p:nvPr>
        </p:nvSpPr>
        <p:spPr>
          <a:xfrm>
            <a:off x="612775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Questrial"/>
              <a:buNone/>
            </a:pPr>
            <a:r>
              <a:rPr b="0" i="0" lang="en-US" sz="4400" u="none" cap="none" strike="noStrike">
                <a:solidFill>
                  <a:srgbClr val="4F271C"/>
                </a:solidFill>
                <a:latin typeface="Questrial"/>
                <a:ea typeface="Questrial"/>
                <a:cs typeface="Questrial"/>
                <a:sym typeface="Questrial"/>
              </a:rPr>
              <a:t>Let’s Practice…</a:t>
            </a:r>
          </a:p>
        </p:txBody>
      </p:sp>
      <p:sp>
        <p:nvSpPr>
          <p:cNvPr id="301" name="Shape 301"/>
          <p:cNvSpPr txBox="1"/>
          <p:nvPr>
            <p:ph idx="1" type="body"/>
          </p:nvPr>
        </p:nvSpPr>
        <p:spPr>
          <a:xfrm>
            <a:off x="612775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9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Hillary earned the following grades this semester.  Calculate her semester GPA…</a:t>
            </a:r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8000"/>
              <a:buFont typeface="Noto Sans Symbols"/>
              <a:buChar char="◻"/>
            </a:pPr>
            <a:r>
              <a:rPr b="0" i="0" lang="en-US" sz="25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AP English 11		 =78	     </a:t>
            </a:r>
            <a:r>
              <a:rPr b="0" i="0" lang="en-US" sz="2500" u="none" cap="none" strike="noStrik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3.0</a:t>
            </a:r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8000"/>
              <a:buFont typeface="Noto Sans Symbols"/>
              <a:buChar char="◻"/>
            </a:pPr>
            <a:r>
              <a:rPr b="0" i="0" lang="en-US" sz="25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Hon Alg. 2 with Trig     	 = 89	     </a:t>
            </a:r>
            <a:r>
              <a:rPr b="0" i="0" lang="en-US" sz="2500" u="none" cap="none" strike="noStrik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3.5</a:t>
            </a:r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8000"/>
              <a:buFont typeface="Noto Sans Symbols"/>
              <a:buChar char="◻"/>
            </a:pPr>
            <a:r>
              <a:rPr b="0" i="0" lang="en-US" sz="25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AP US History 11		 = 92	      </a:t>
            </a:r>
            <a:r>
              <a:rPr b="0" i="0" lang="en-US" sz="2500" u="none" cap="none" strike="noStrik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5.0</a:t>
            </a:r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8000"/>
              <a:buFont typeface="Noto Sans Symbols"/>
              <a:buChar char="◻"/>
            </a:pPr>
            <a:r>
              <a:rPr b="0" i="0" lang="en-US" sz="25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PE Lifetime Sports		 = 100     </a:t>
            </a:r>
            <a:r>
              <a:rPr b="0" i="0" lang="en-US" sz="2500" u="none" cap="none" strike="noStrik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4.0</a:t>
            </a:r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8000"/>
              <a:buFont typeface="Noto Sans Symbols"/>
              <a:buChar char="◻"/>
            </a:pPr>
            <a:r>
              <a:rPr b="0" i="0" lang="en-US" sz="25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Environmental Science	 = 69	     </a:t>
            </a:r>
            <a:r>
              <a:rPr b="0" i="0" lang="en-US" sz="2500" u="none" cap="none" strike="noStrik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1.0</a:t>
            </a:r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8000"/>
              <a:buFont typeface="Noto Sans Symbols"/>
              <a:buChar char="◻"/>
            </a:pPr>
            <a:r>
              <a:rPr b="0" i="0" lang="en-US" sz="25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Dual Enrollment Psychology   = 95   </a:t>
            </a:r>
            <a:r>
              <a:rPr b="0" i="0" lang="en-US" sz="2500" u="none" cap="none" strike="noStrik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4.5</a:t>
            </a:r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8000"/>
              <a:buFont typeface="Noto Sans Symbols"/>
              <a:buChar char="◻"/>
            </a:pPr>
            <a:r>
              <a:rPr b="0" i="0" lang="en-US" sz="25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                                         Total= </a:t>
            </a:r>
            <a:r>
              <a:rPr b="0" i="0" lang="en-US" sz="2500" u="none" cap="none" strike="noStrik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21/6= 3.50</a:t>
            </a:r>
          </a:p>
          <a:p>
            <a:pPr indent="-218440" lvl="0" marL="32004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None/>
            </a:pPr>
            <a:r>
              <a:t/>
            </a:r>
            <a:endParaRPr b="0" i="0" sz="2500" u="none" cap="none" strike="noStrike">
              <a:solidFill>
                <a:srgbClr val="FF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type="title"/>
          </p:nvPr>
        </p:nvSpPr>
        <p:spPr>
          <a:xfrm>
            <a:off x="228600" y="228600"/>
            <a:ext cx="8534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Questrial"/>
              <a:buNone/>
            </a:pPr>
            <a:r>
              <a:rPr b="0" i="0" lang="en-US" sz="3900" u="none" cap="none" strike="noStrike">
                <a:solidFill>
                  <a:srgbClr val="4F271C"/>
                </a:solidFill>
                <a:latin typeface="Arial Black"/>
                <a:ea typeface="Arial Black"/>
                <a:cs typeface="Arial Black"/>
                <a:sym typeface="Arial Black"/>
              </a:rPr>
              <a:t>OMHS Guidance and Counseling Center</a:t>
            </a:r>
          </a:p>
        </p:txBody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09600" y="1752600"/>
            <a:ext cx="7924799" cy="4572000"/>
          </a:xfrm>
          <a:prstGeom prst="rect">
            <a:avLst/>
          </a:prstGeom>
          <a:noFill/>
          <a:ln cap="flat" cmpd="dbl" w="19050">
            <a:solidFill>
              <a:srgbClr val="C58C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-319087" lvl="0" marL="31908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r>
              <a:rPr b="1" i="0" lang="en-US" sz="3200" u="none" cap="none" strike="noStrike">
                <a:solidFill>
                  <a:srgbClr val="4A3E21"/>
                </a:solidFill>
                <a:latin typeface="Arial"/>
                <a:ea typeface="Arial"/>
                <a:cs typeface="Arial"/>
                <a:sym typeface="Arial"/>
              </a:rPr>
              <a:t>How do I see my counselor?</a:t>
            </a:r>
          </a:p>
          <a:p>
            <a:pPr indent="-319087" lvl="0" marL="319087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◻"/>
            </a:pPr>
            <a:r>
              <a:rPr b="1" i="0" lang="en-US" sz="3200" u="none" cap="none" strike="noStrike">
                <a:solidFill>
                  <a:srgbClr val="4A3E21"/>
                </a:solidFill>
                <a:latin typeface="Arial"/>
                <a:ea typeface="Arial"/>
                <a:cs typeface="Arial"/>
                <a:sym typeface="Arial"/>
              </a:rPr>
              <a:t>Stop by and make an appointment </a:t>
            </a:r>
          </a:p>
          <a:p>
            <a:pPr indent="-319087" lvl="0" marL="319087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◻"/>
            </a:pPr>
            <a:r>
              <a:rPr b="1" i="0" lang="en-US" sz="3200" u="none" cap="none" strike="noStrike">
                <a:solidFill>
                  <a:srgbClr val="4A3E21"/>
                </a:solidFill>
                <a:latin typeface="Arial"/>
                <a:ea typeface="Arial"/>
                <a:cs typeface="Arial"/>
                <a:sym typeface="Arial"/>
              </a:rPr>
              <a:t>Parents can phone the office</a:t>
            </a:r>
          </a:p>
          <a:p>
            <a:pPr indent="-319087" lvl="0" marL="319087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r>
              <a:rPr b="1" i="0" lang="en-US" sz="3200" u="none" cap="none" strike="noStrike">
                <a:solidFill>
                  <a:srgbClr val="4A3E21"/>
                </a:solidFill>
                <a:latin typeface="Arial"/>
                <a:ea typeface="Arial"/>
                <a:cs typeface="Arial"/>
                <a:sym typeface="Arial"/>
              </a:rPr>
              <a:t>682-5201</a:t>
            </a:r>
          </a:p>
          <a:p>
            <a:pPr indent="-319087" lvl="0" marL="319087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◻"/>
            </a:pPr>
            <a:r>
              <a:rPr b="1" i="0" lang="en-US" sz="3200" u="none" cap="none" strike="noStrike">
                <a:solidFill>
                  <a:srgbClr val="4A3E21"/>
                </a:solidFill>
                <a:latin typeface="Arial"/>
                <a:ea typeface="Arial"/>
                <a:cs typeface="Arial"/>
                <a:sym typeface="Arial"/>
              </a:rPr>
              <a:t>Email – email links can be found on the OMHS website</a:t>
            </a:r>
          </a:p>
          <a:p>
            <a:pPr indent="-218440" lvl="0" marL="32004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None/>
            </a:pPr>
            <a:r>
              <a:t/>
            </a:r>
            <a:endParaRPr b="1" i="0" sz="3200" u="none" cap="none" strike="noStrike">
              <a:solidFill>
                <a:srgbClr val="4A3E2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/>
          <p:nvPr>
            <p:ph type="title"/>
          </p:nvPr>
        </p:nvSpPr>
        <p:spPr>
          <a:xfrm>
            <a:off x="612775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Questrial"/>
              <a:buNone/>
            </a:pPr>
            <a:r>
              <a:rPr b="0" i="0" lang="en-US" sz="4400" u="none" cap="none" strike="noStrike">
                <a:solidFill>
                  <a:srgbClr val="4F271C"/>
                </a:solidFill>
                <a:latin typeface="Questrial"/>
                <a:ea typeface="Questrial"/>
                <a:cs typeface="Questrial"/>
                <a:sym typeface="Questrial"/>
              </a:rPr>
              <a:t>Let’s Practice…</a:t>
            </a:r>
          </a:p>
        </p:txBody>
      </p:sp>
      <p:sp>
        <p:nvSpPr>
          <p:cNvPr id="307" name="Shape 307"/>
          <p:cNvSpPr txBox="1"/>
          <p:nvPr>
            <p:ph idx="1" type="body"/>
          </p:nvPr>
        </p:nvSpPr>
        <p:spPr>
          <a:xfrm>
            <a:off x="612775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4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Larry is a 10</a:t>
            </a:r>
            <a:r>
              <a:rPr b="0" baseline="30000" i="0" lang="en-US" sz="24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th</a:t>
            </a:r>
            <a:r>
              <a:rPr b="0" i="0" lang="en-US" sz="24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grade student who wants to participate in the Debate Club.  In 9</a:t>
            </a:r>
            <a:r>
              <a:rPr b="0" baseline="30000" i="0" lang="en-US" sz="24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th</a:t>
            </a:r>
            <a:r>
              <a:rPr b="0" i="0" lang="en-US" sz="24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grade he earned…</a:t>
            </a:r>
          </a:p>
          <a:p>
            <a:pPr indent="-284162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</a:pPr>
            <a:r>
              <a:rPr b="0" i="0" lang="en-US" sz="20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English  S1=70; S2=80	  Composite Average: 81.2 = 81</a:t>
            </a:r>
          </a:p>
          <a:p>
            <a:pPr indent="-284162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</a:pPr>
            <a:r>
              <a:rPr b="0" i="0" lang="en-US" sz="20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Social Studies  S1=80; S2=90</a:t>
            </a:r>
          </a:p>
          <a:p>
            <a:pPr indent="-284162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</a:pPr>
            <a:r>
              <a:rPr b="0" i="0" lang="en-US" sz="20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Science S1=61; S2=79</a:t>
            </a:r>
          </a:p>
          <a:p>
            <a:pPr indent="-284162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</a:pPr>
            <a:r>
              <a:rPr b="0" i="0" lang="en-US" sz="20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Math S1=59; S2=58</a:t>
            </a:r>
          </a:p>
          <a:p>
            <a:pPr indent="-284162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</a:pPr>
            <a:r>
              <a:rPr b="0" i="0" lang="en-US" sz="20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PE S1=100; S2=100</a:t>
            </a:r>
          </a:p>
          <a:p>
            <a:pPr indent="-284162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</a:pPr>
            <a:r>
              <a:rPr b="0" i="0" lang="en-US" sz="20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Art S1=90; S2=95</a:t>
            </a:r>
          </a:p>
          <a:p>
            <a:pPr indent="-284162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</a:pPr>
            <a:r>
              <a:rPr b="0" i="0" lang="en-US" sz="20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Career Prep S1=85; S2=90</a:t>
            </a:r>
          </a:p>
          <a:p>
            <a:pPr indent="-218440" lvl="0" marL="32004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/>
          <p:nvPr>
            <p:ph type="title"/>
          </p:nvPr>
        </p:nvSpPr>
        <p:spPr>
          <a:xfrm>
            <a:off x="612775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Questrial"/>
              <a:buNone/>
            </a:pPr>
            <a:r>
              <a:rPr b="0" i="0" lang="en-US" sz="4400" u="none" cap="none" strike="noStrike">
                <a:solidFill>
                  <a:srgbClr val="4F271C"/>
                </a:solidFill>
                <a:latin typeface="Questrial"/>
                <a:ea typeface="Questrial"/>
                <a:cs typeface="Questrial"/>
                <a:sym typeface="Questrial"/>
              </a:rPr>
              <a:t>Let’s Practice…</a:t>
            </a:r>
          </a:p>
        </p:txBody>
      </p:sp>
      <p:sp>
        <p:nvSpPr>
          <p:cNvPr id="313" name="Shape 313"/>
          <p:cNvSpPr txBox="1"/>
          <p:nvPr>
            <p:ph idx="1" type="body"/>
          </p:nvPr>
        </p:nvSpPr>
        <p:spPr>
          <a:xfrm>
            <a:off x="612775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◻"/>
            </a:pPr>
            <a:r>
              <a:rPr b="0" i="0" lang="en-US" sz="24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Larry is a 10</a:t>
            </a:r>
            <a:r>
              <a:rPr b="0" baseline="30000" i="0" lang="en-US" sz="24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th</a:t>
            </a:r>
            <a:r>
              <a:rPr b="0" i="0" lang="en-US" sz="24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grade student who wants to participate in the Debate Club.  In 9</a:t>
            </a:r>
            <a:r>
              <a:rPr b="0" baseline="30000" i="0" lang="en-US" sz="24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th</a:t>
            </a:r>
            <a:r>
              <a:rPr b="0" i="0" lang="en-US" sz="24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grade he earned…</a:t>
            </a:r>
          </a:p>
          <a:p>
            <a:pPr indent="-284162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</a:pPr>
            <a:r>
              <a:rPr b="0" i="0" lang="en-US" sz="20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English  S1=70; S2=80	  Composite Average: 81.2 = 81</a:t>
            </a:r>
          </a:p>
          <a:p>
            <a:pPr indent="-284162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</a:pPr>
            <a:r>
              <a:rPr b="0" i="0" lang="en-US" sz="20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Social Studies  S1=80; S2=90</a:t>
            </a:r>
          </a:p>
          <a:p>
            <a:pPr indent="-284162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</a:pPr>
            <a:r>
              <a:rPr b="0" i="0" lang="en-US" sz="20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Science S1=61; S2=79</a:t>
            </a:r>
          </a:p>
          <a:p>
            <a:pPr indent="-284162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Noto Sans Symbols"/>
              <a:buChar char="⬜"/>
            </a:pPr>
            <a:r>
              <a:rPr b="0" i="0" lang="en-US" sz="2000" u="none" cap="none" strike="noStrik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Math S1=59; S2=58</a:t>
            </a:r>
          </a:p>
          <a:p>
            <a:pPr indent="-284162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</a:pPr>
            <a:r>
              <a:rPr b="0" i="0" lang="en-US" sz="20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PE S1=100; S2=100		</a:t>
            </a:r>
            <a:r>
              <a:rPr b="0" i="0" lang="en-US" sz="2000" u="none" cap="none" strike="noStrik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This student failed a</a:t>
            </a:r>
          </a:p>
          <a:p>
            <a:pPr indent="-284162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</a:pPr>
            <a:r>
              <a:rPr b="0" i="0" lang="en-US" sz="20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Art S1=90; S2=95			</a:t>
            </a:r>
            <a:r>
              <a:rPr b="0" i="0" lang="en-US" sz="2000" u="none" cap="none" strike="noStrik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CORE class, therefore</a:t>
            </a:r>
          </a:p>
          <a:p>
            <a:pPr indent="-284162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⬜"/>
            </a:pPr>
            <a:r>
              <a:rPr b="0" i="0" lang="en-US" sz="20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Career Prep S1=85; S2=90		</a:t>
            </a:r>
            <a:r>
              <a:rPr b="0" i="0" lang="en-US" sz="2000" u="none" cap="none" strike="noStrik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he is ineligible!!</a:t>
            </a:r>
          </a:p>
          <a:p>
            <a:pPr indent="-218440" lvl="0" marL="32004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FF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/>
          <p:nvPr>
            <p:ph type="title"/>
          </p:nvPr>
        </p:nvSpPr>
        <p:spPr>
          <a:xfrm>
            <a:off x="612775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Questrial"/>
              <a:buNone/>
            </a:pPr>
            <a:r>
              <a:rPr b="0" i="0" lang="en-US" sz="4400" u="none" cap="none" strike="noStrike">
                <a:solidFill>
                  <a:srgbClr val="4F271C"/>
                </a:solidFill>
                <a:latin typeface="Questrial"/>
                <a:ea typeface="Questrial"/>
                <a:cs typeface="Questrial"/>
                <a:sym typeface="Questrial"/>
              </a:rPr>
              <a:t>Questions???????</a:t>
            </a:r>
          </a:p>
        </p:txBody>
      </p:sp>
      <p:pic>
        <p:nvPicPr>
          <p:cNvPr descr="C:\Users\griggins\AppData\Local\Microsoft\Windows\Temporary Internet Files\Content.IE5\0MJ5A0YI\question[1].gif" id="319" name="Shape 3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93975" y="2133600"/>
            <a:ext cx="4190999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type="title"/>
          </p:nvPr>
        </p:nvSpPr>
        <p:spPr>
          <a:xfrm>
            <a:off x="612775" y="0"/>
            <a:ext cx="8153399" cy="1219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Questrial"/>
              <a:buNone/>
            </a:pPr>
            <a:r>
              <a:rPr b="0" i="0" lang="en-US" sz="4000" u="none" cap="none" strike="noStrike">
                <a:solidFill>
                  <a:srgbClr val="4F271C"/>
                </a:solidFill>
                <a:latin typeface="Arial Black"/>
                <a:ea typeface="Arial Black"/>
                <a:cs typeface="Arial Black"/>
                <a:sym typeface="Arial Black"/>
              </a:rPr>
              <a:t>High School Vocabulary 101 </a:t>
            </a:r>
          </a:p>
        </p:txBody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612775" y="1524000"/>
            <a:ext cx="8153399" cy="5333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271C"/>
              </a:buClr>
              <a:buSzPct val="650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4A3E21"/>
                </a:solidFill>
                <a:latin typeface="Arial"/>
                <a:ea typeface="Arial"/>
                <a:cs typeface="Arial"/>
                <a:sym typeface="Arial"/>
              </a:rPr>
              <a:t>Transcript</a:t>
            </a:r>
          </a:p>
          <a:p>
            <a:pPr indent="-228600" lvl="4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F271C"/>
              </a:buClr>
              <a:buSzPct val="650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4A3E21"/>
                </a:solidFill>
                <a:latin typeface="Arial"/>
                <a:ea typeface="Arial"/>
                <a:cs typeface="Arial"/>
                <a:sym typeface="Arial"/>
              </a:rPr>
              <a:t>Credits (AKA Carnegie Units)</a:t>
            </a:r>
          </a:p>
          <a:p>
            <a:pPr indent="-228600" lvl="4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F271C"/>
              </a:buClr>
              <a:buSzPct val="650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4A3E21"/>
                </a:solidFill>
                <a:latin typeface="Arial"/>
                <a:ea typeface="Arial"/>
                <a:cs typeface="Arial"/>
                <a:sym typeface="Arial"/>
              </a:rPr>
              <a:t>Quality Points </a:t>
            </a:r>
          </a:p>
          <a:p>
            <a:pPr indent="-228600" lvl="4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F271C"/>
              </a:buClr>
              <a:buSzPct val="650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4A3E21"/>
                </a:solidFill>
                <a:latin typeface="Arial"/>
                <a:ea typeface="Arial"/>
                <a:cs typeface="Arial"/>
                <a:sym typeface="Arial"/>
              </a:rPr>
              <a:t>Grade Point Average</a:t>
            </a:r>
          </a:p>
          <a:p>
            <a:pPr indent="-228600" lvl="4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F271C"/>
              </a:buClr>
              <a:buSzPct val="650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4A3E21"/>
                </a:solidFill>
                <a:latin typeface="Arial"/>
                <a:ea typeface="Arial"/>
                <a:cs typeface="Arial"/>
                <a:sym typeface="Arial"/>
              </a:rPr>
              <a:t>Weighted vs. </a:t>
            </a:r>
            <a:r>
              <a:rPr b="1" lang="en-US" sz="2400">
                <a:solidFill>
                  <a:srgbClr val="4A3E21"/>
                </a:solidFill>
                <a:latin typeface="Arial"/>
                <a:ea typeface="Arial"/>
                <a:cs typeface="Arial"/>
                <a:sym typeface="Arial"/>
              </a:rPr>
              <a:t>Unweighted</a:t>
            </a:r>
            <a:r>
              <a:rPr b="1" i="0" lang="en-US" sz="2400" u="none" cap="none" strike="noStrike">
                <a:solidFill>
                  <a:srgbClr val="4A3E21"/>
                </a:solidFill>
                <a:latin typeface="Arial"/>
                <a:ea typeface="Arial"/>
                <a:cs typeface="Arial"/>
                <a:sym typeface="Arial"/>
              </a:rPr>
              <a:t> GPA</a:t>
            </a:r>
          </a:p>
          <a:p>
            <a:pPr indent="-228600" lvl="4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F271C"/>
              </a:buClr>
              <a:buSzPct val="650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4A3E21"/>
                </a:solidFill>
                <a:latin typeface="Arial"/>
                <a:ea typeface="Arial"/>
                <a:cs typeface="Arial"/>
                <a:sym typeface="Arial"/>
              </a:rPr>
              <a:t>Term GPA vs. Cumulative/Rank GPA</a:t>
            </a:r>
          </a:p>
          <a:p>
            <a:pPr indent="-228600" lvl="4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F271C"/>
              </a:buClr>
              <a:buSzPct val="650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4A3E21"/>
                </a:solidFill>
                <a:latin typeface="Arial"/>
                <a:ea typeface="Arial"/>
                <a:cs typeface="Arial"/>
                <a:sym typeface="Arial"/>
              </a:rPr>
              <a:t>Core Courses</a:t>
            </a:r>
          </a:p>
          <a:p>
            <a:pPr indent="-228600" lvl="4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F271C"/>
              </a:buClr>
              <a:buSzPct val="650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4A3E21"/>
                </a:solidFill>
                <a:latin typeface="Arial"/>
                <a:ea typeface="Arial"/>
                <a:cs typeface="Arial"/>
                <a:sym typeface="Arial"/>
              </a:rPr>
              <a:t>Honor and Advanced Placement (AP) Courses</a:t>
            </a:r>
          </a:p>
          <a:p>
            <a:pPr indent="-228600" lvl="4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F271C"/>
              </a:buClr>
              <a:buSzPct val="650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4A3E21"/>
                </a:solidFill>
                <a:latin typeface="Arial"/>
                <a:ea typeface="Arial"/>
                <a:cs typeface="Arial"/>
                <a:sym typeface="Arial"/>
              </a:rPr>
              <a:t>Dual Enrollment/Dual Credit Courses DE/DC</a:t>
            </a:r>
          </a:p>
          <a:p>
            <a:pPr indent="-228600" lvl="4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F271C"/>
              </a:buClr>
              <a:buSzPct val="650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4A3E21"/>
                </a:solidFill>
                <a:latin typeface="Arial"/>
                <a:ea typeface="Arial"/>
                <a:cs typeface="Arial"/>
                <a:sym typeface="Arial"/>
              </a:rPr>
              <a:t>Elective Courses</a:t>
            </a:r>
          </a:p>
          <a:p>
            <a:pPr indent="-228600" lvl="4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25000"/>
              <a:buFont typeface="Noto Sans Symbols"/>
              <a:buNone/>
            </a:pPr>
            <a:r>
              <a:t/>
            </a:r>
            <a:endParaRPr b="1" i="0" sz="2800" u="none" cap="none" strike="noStrike">
              <a:solidFill>
                <a:srgbClr val="4A3E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8440" lvl="0" marL="32004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None/>
            </a:pPr>
            <a:r>
              <a:t/>
            </a:r>
            <a:endParaRPr b="1" i="0" sz="2800" u="none" cap="none" strike="noStrike">
              <a:solidFill>
                <a:srgbClr val="4A3E2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Questrial"/>
              <a:buNone/>
            </a:pPr>
            <a:r>
              <a:rPr b="0" i="0" lang="en-US" sz="4000" u="none" cap="none" strike="noStrike">
                <a:solidFill>
                  <a:srgbClr val="4F271C"/>
                </a:solidFill>
                <a:latin typeface="Arial Black"/>
                <a:ea typeface="Arial Black"/>
                <a:cs typeface="Arial Black"/>
                <a:sym typeface="Arial Black"/>
              </a:rPr>
              <a:t>High School Vocabulary 101</a:t>
            </a:r>
          </a:p>
        </p:txBody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609600" y="1589087"/>
            <a:ext cx="6172199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19087" lvl="0" marL="31908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59000"/>
              <a:buFont typeface="Noto Sans Symbols"/>
              <a:buChar char="◻"/>
            </a:pPr>
            <a:r>
              <a:rPr b="1" i="0" lang="en-US" sz="3000" u="sng" cap="none" strike="noStrike">
                <a:solidFill>
                  <a:srgbClr val="4A3E21"/>
                </a:solidFill>
                <a:latin typeface="Arial"/>
                <a:ea typeface="Arial"/>
                <a:cs typeface="Arial"/>
                <a:sym typeface="Arial"/>
              </a:rPr>
              <a:t>Transcript</a:t>
            </a:r>
          </a:p>
          <a:p>
            <a:pPr indent="-319087" lvl="0" marL="319087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r>
              <a:rPr b="1" i="0" lang="en-US" sz="3000" u="none" cap="none" strike="noStrike">
                <a:solidFill>
                  <a:srgbClr val="4A3E2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3000" u="none" cap="none" strike="noStrike">
                <a:solidFill>
                  <a:srgbClr val="4A3E21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b="0" i="0" lang="en-US" sz="2900" u="none" cap="none" strike="noStrike">
                <a:solidFill>
                  <a:srgbClr val="4A3E21"/>
                </a:solidFill>
                <a:latin typeface="Arial"/>
                <a:ea typeface="Arial"/>
                <a:cs typeface="Arial"/>
                <a:sym typeface="Arial"/>
              </a:rPr>
              <a:t>our high school transcript records all of the </a:t>
            </a:r>
            <a:r>
              <a:rPr b="1" i="0" lang="en-US" sz="2900" u="none" cap="none" strike="noStrike">
                <a:solidFill>
                  <a:srgbClr val="4A3E21"/>
                </a:solidFill>
                <a:latin typeface="Arial"/>
                <a:ea typeface="Arial"/>
                <a:cs typeface="Arial"/>
                <a:sym typeface="Arial"/>
              </a:rPr>
              <a:t>courses</a:t>
            </a:r>
            <a:r>
              <a:rPr b="0" i="0" lang="en-US" sz="2900" u="none" cap="none" strike="noStrike">
                <a:solidFill>
                  <a:srgbClr val="4A3E21"/>
                </a:solidFill>
                <a:latin typeface="Arial"/>
                <a:ea typeface="Arial"/>
                <a:cs typeface="Arial"/>
                <a:sym typeface="Arial"/>
              </a:rPr>
              <a:t> you have taken during high school, including the </a:t>
            </a:r>
            <a:r>
              <a:rPr b="1" i="0" lang="en-US" sz="2900" u="none" cap="none" strike="noStrike">
                <a:solidFill>
                  <a:srgbClr val="4A3E21"/>
                </a:solidFill>
                <a:latin typeface="Arial"/>
                <a:ea typeface="Arial"/>
                <a:cs typeface="Arial"/>
                <a:sym typeface="Arial"/>
              </a:rPr>
              <a:t>grades </a:t>
            </a:r>
            <a:r>
              <a:rPr b="0" i="0" lang="en-US" sz="2900" u="none" cap="none" strike="noStrike">
                <a:solidFill>
                  <a:srgbClr val="4A3E21"/>
                </a:solidFill>
                <a:latin typeface="Arial"/>
                <a:ea typeface="Arial"/>
                <a:cs typeface="Arial"/>
                <a:sym typeface="Arial"/>
              </a:rPr>
              <a:t>you earned and the </a:t>
            </a:r>
            <a:r>
              <a:rPr b="1" i="0" lang="en-US" sz="2900" u="none" cap="none" strike="noStrike">
                <a:solidFill>
                  <a:srgbClr val="4A3E21"/>
                </a:solidFill>
                <a:latin typeface="Arial"/>
                <a:ea typeface="Arial"/>
                <a:cs typeface="Arial"/>
                <a:sym typeface="Arial"/>
              </a:rPr>
              <a:t>credit</a:t>
            </a:r>
            <a:r>
              <a:rPr b="0" i="0" lang="en-US" sz="2900" u="none" cap="none" strike="noStrike">
                <a:solidFill>
                  <a:srgbClr val="4A3E21"/>
                </a:solidFill>
                <a:latin typeface="Arial"/>
                <a:ea typeface="Arial"/>
                <a:cs typeface="Arial"/>
                <a:sym typeface="Arial"/>
              </a:rPr>
              <a:t> awarded.</a:t>
            </a:r>
          </a:p>
          <a:p>
            <a:pPr indent="-319087" lvl="0" marL="319087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r>
              <a:t/>
            </a:r>
            <a:endParaRPr b="0" i="0" sz="2700" u="none" cap="none" strike="noStrike">
              <a:solidFill>
                <a:srgbClr val="4A3E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9087" lvl="0" marL="319087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r>
              <a:rPr b="0" i="1" lang="en-US" sz="2900" u="none" cap="none" strike="noStrike">
                <a:solidFill>
                  <a:srgbClr val="4A3E21"/>
                </a:solidFill>
                <a:latin typeface="Arial"/>
                <a:ea typeface="Arial"/>
                <a:cs typeface="Arial"/>
                <a:sym typeface="Arial"/>
              </a:rPr>
              <a:t>Credits, grades (GPA), and quality points are reported at the end of each semester. </a:t>
            </a:r>
          </a:p>
          <a:p>
            <a:pPr indent="-218440" lvl="0" marL="32004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None/>
            </a:pPr>
            <a:r>
              <a:t/>
            </a:r>
            <a:endParaRPr b="0" i="1" sz="2900" u="none" cap="none" strike="noStrike">
              <a:solidFill>
                <a:srgbClr val="4A3E2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Questrial"/>
              <a:buNone/>
            </a:pPr>
            <a:r>
              <a:rPr b="0" i="0" lang="en-US" sz="4000" u="none" cap="none" strike="noStrike">
                <a:solidFill>
                  <a:srgbClr val="4F271C"/>
                </a:solidFill>
                <a:latin typeface="Arial Black"/>
                <a:ea typeface="Arial Black"/>
                <a:cs typeface="Arial Black"/>
                <a:sym typeface="Arial Black"/>
              </a:rPr>
              <a:t>High School Vocabulary 101</a:t>
            </a:r>
          </a:p>
        </p:txBody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609600" y="1589087"/>
            <a:ext cx="6172199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◻"/>
            </a:pPr>
            <a:r>
              <a:rPr b="1" i="0" lang="en-US" sz="3200" u="sng" cap="none" strike="noStrike">
                <a:solidFill>
                  <a:srgbClr val="4A3E21"/>
                </a:solidFill>
                <a:latin typeface="Arial"/>
                <a:ea typeface="Arial"/>
                <a:cs typeface="Arial"/>
                <a:sym typeface="Arial"/>
              </a:rPr>
              <a:t>Credits</a:t>
            </a:r>
            <a:r>
              <a:rPr b="1" i="0" lang="en-US" sz="3200" u="none" cap="none" strike="noStrike">
                <a:solidFill>
                  <a:srgbClr val="4A3E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r>
              <a:rPr b="1" i="0" lang="en-US" sz="3200" u="none" cap="none" strike="noStrike">
                <a:solidFill>
                  <a:srgbClr val="4A3E21"/>
                </a:solidFill>
                <a:latin typeface="Arial"/>
                <a:ea typeface="Arial"/>
                <a:cs typeface="Arial"/>
                <a:sym typeface="Arial"/>
              </a:rPr>
              <a:t>	You earn ½ credit for each class you pass at the end of every semester.  You can earn up to 3.5 credits per semester.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Questrial"/>
              <a:buNone/>
            </a:pPr>
            <a:r>
              <a:rPr b="0" i="0" lang="en-US" sz="4000" u="none" cap="none" strike="noStrike">
                <a:solidFill>
                  <a:srgbClr val="4F271C"/>
                </a:solidFill>
                <a:latin typeface="Arial Black"/>
                <a:ea typeface="Arial Black"/>
                <a:cs typeface="Arial Black"/>
                <a:sym typeface="Arial Black"/>
              </a:rPr>
              <a:t>High School Vocabulary 101</a:t>
            </a:r>
          </a:p>
        </p:txBody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609600" y="1589087"/>
            <a:ext cx="6172199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◻"/>
            </a:pPr>
            <a:r>
              <a:rPr b="1" i="0" lang="en-US" sz="3200" u="sng" cap="none" strike="noStrike">
                <a:solidFill>
                  <a:srgbClr val="4A3E21"/>
                </a:solidFill>
                <a:latin typeface="Arial"/>
                <a:ea typeface="Arial"/>
                <a:cs typeface="Arial"/>
                <a:sym typeface="Arial"/>
              </a:rPr>
              <a:t>Quality Points</a:t>
            </a:r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r>
              <a:rPr b="1" i="0" lang="en-US" sz="3200" u="none" cap="none" strike="noStrike">
                <a:solidFill>
                  <a:srgbClr val="4A3E21"/>
                </a:solidFill>
                <a:latin typeface="Arial"/>
                <a:ea typeface="Arial"/>
                <a:cs typeface="Arial"/>
                <a:sym typeface="Arial"/>
              </a:rPr>
              <a:t>	The numeric value awarded to grades within a certain range:</a:t>
            </a:r>
            <a:r>
              <a:rPr b="1" i="0" lang="en-US" sz="3500" u="none" cap="none" strike="noStrike">
                <a:solidFill>
                  <a:srgbClr val="4A3E2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r>
              <a:rPr b="0" i="0" lang="en-US" sz="12800" u="none" cap="none" strike="noStrike">
                <a:solidFill>
                  <a:srgbClr val="4A3E2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</a:p>
        </p:txBody>
      </p:sp>
      <p:graphicFrame>
        <p:nvGraphicFramePr>
          <p:cNvPr id="212" name="Shape 212"/>
          <p:cNvGraphicFramePr/>
          <p:nvPr/>
        </p:nvGraphicFramePr>
        <p:xfrm>
          <a:off x="457200" y="3276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{DED6DD3B-B6C4-467F-8769-FDB8E02CC6FD}</a:tableStyleId>
              </a:tblPr>
              <a:tblGrid>
                <a:gridCol w="1471600"/>
                <a:gridCol w="1471600"/>
                <a:gridCol w="1635125"/>
                <a:gridCol w="1635125"/>
                <a:gridCol w="1635125"/>
              </a:tblGrid>
              <a:tr h="13335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A3E21"/>
                        </a:buClr>
                        <a:buSzPct val="25000"/>
                        <a:buFont typeface="Arial Black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4A3E2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Letter Grade</a:t>
                      </a: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b="1" i="0" sz="1400" u="none" cap="none" strike="noStrike">
                        <a:solidFill>
                          <a:srgbClr val="4A3E21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b="1" i="0" sz="1400" u="none" cap="none" strike="noStrike">
                        <a:solidFill>
                          <a:srgbClr val="4A3E21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b="1" i="0" sz="1400" u="none" cap="none" strike="noStrike">
                        <a:solidFill>
                          <a:srgbClr val="4A3E21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5B07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A3E21"/>
                        </a:buClr>
                        <a:buSzPct val="25000"/>
                        <a:buFont typeface="Arial Black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4A3E2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Numeric Range</a:t>
                      </a: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b="1" i="0" sz="1400" u="none" cap="none" strike="noStrike">
                        <a:solidFill>
                          <a:srgbClr val="4A3E21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b="1" i="0" sz="1400" u="none" cap="none" strike="noStrike">
                        <a:solidFill>
                          <a:srgbClr val="4A3E21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5B07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A3E21"/>
                        </a:buClr>
                        <a:buSzPct val="25000"/>
                        <a:buFont typeface="Arial Black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4A3E2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Quality Point assigned for regular classes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5B07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A3E21"/>
                        </a:buClr>
                        <a:buSzPct val="25000"/>
                        <a:buFont typeface="Arial Black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4A3E2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Quality Point assigned for honors classes</a:t>
                      </a: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b="1" i="0" sz="1400" u="none" cap="none" strike="noStrike">
                        <a:solidFill>
                          <a:srgbClr val="4A3E21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5B07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A3E21"/>
                        </a:buClr>
                        <a:buSzPct val="25000"/>
                        <a:buFont typeface="Arial Black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4A3E2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Quality Point assigned for AP classes</a:t>
                      </a: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b="1" i="0" sz="1400" u="none" cap="none" strike="noStrike">
                        <a:solidFill>
                          <a:srgbClr val="4A3E21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5B07E"/>
                    </a:solidFill>
                  </a:tcPr>
                </a:tc>
              </a:tr>
              <a:tr h="19208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A3E21"/>
                        </a:buClr>
                        <a:buSzPct val="25000"/>
                        <a:buFont typeface="Arial Black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4A3E2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A</a:t>
                      </a: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A3E21"/>
                        </a:buClr>
                        <a:buSzPct val="25000"/>
                        <a:buFont typeface="Arial Black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4A3E2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B</a:t>
                      </a: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A3E21"/>
                        </a:buClr>
                        <a:buSzPct val="25000"/>
                        <a:buFont typeface="Arial Black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4A3E2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C</a:t>
                      </a: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A3E21"/>
                        </a:buClr>
                        <a:buSzPct val="25000"/>
                        <a:buFont typeface="Arial Black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4A3E2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D</a:t>
                      </a: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A3E21"/>
                        </a:buClr>
                        <a:buSzPct val="25000"/>
                        <a:buFont typeface="Arial Black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4A3E2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F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5B07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A3E21"/>
                        </a:buClr>
                        <a:buSzPct val="25000"/>
                        <a:buFont typeface="Arial Black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4A3E2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90+</a:t>
                      </a: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A3E21"/>
                        </a:buClr>
                        <a:buSzPct val="25000"/>
                        <a:buFont typeface="Arial Black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4A3E2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80-89</a:t>
                      </a: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A3E21"/>
                        </a:buClr>
                        <a:buSzPct val="25000"/>
                        <a:buFont typeface="Arial Black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4A3E2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70-79</a:t>
                      </a: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A3E21"/>
                        </a:buClr>
                        <a:buSzPct val="25000"/>
                        <a:buFont typeface="Arial Black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4A3E2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60-69</a:t>
                      </a: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A3E21"/>
                        </a:buClr>
                        <a:buSzPct val="25000"/>
                        <a:buFont typeface="Arial Black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4A3E2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0-59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5B07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A3E21"/>
                        </a:buClr>
                        <a:buSzPct val="25000"/>
                        <a:buFont typeface="Arial Black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4A3E2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4</a:t>
                      </a: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A3E21"/>
                        </a:buClr>
                        <a:buSzPct val="25000"/>
                        <a:buFont typeface="Arial Black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4A3E2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3</a:t>
                      </a: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A3E21"/>
                        </a:buClr>
                        <a:buSzPct val="25000"/>
                        <a:buFont typeface="Arial Black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4A3E2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2</a:t>
                      </a: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A3E21"/>
                        </a:buClr>
                        <a:buSzPct val="25000"/>
                        <a:buFont typeface="Arial Black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4A3E2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</a:t>
                      </a: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A3E21"/>
                        </a:buClr>
                        <a:buSzPct val="25000"/>
                        <a:buFont typeface="Arial Black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4A3E2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0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5B07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A3E21"/>
                        </a:buClr>
                        <a:buSzPct val="25000"/>
                        <a:buFont typeface="Arial Black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4A3E2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4.5</a:t>
                      </a: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A3E21"/>
                        </a:buClr>
                        <a:buSzPct val="25000"/>
                        <a:buFont typeface="Arial Black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4A3E2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3.5</a:t>
                      </a: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A3E21"/>
                        </a:buClr>
                        <a:buSzPct val="25000"/>
                        <a:buFont typeface="Arial Black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4A3E2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2.5</a:t>
                      </a: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A3E21"/>
                        </a:buClr>
                        <a:buSzPct val="25000"/>
                        <a:buFont typeface="Arial Black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4A3E2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1.5</a:t>
                      </a: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A3E21"/>
                        </a:buClr>
                        <a:buSzPct val="25000"/>
                        <a:buFont typeface="Arial Black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4A3E2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0</a:t>
                      </a: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4A3E21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5B07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A3E21"/>
                        </a:buClr>
                        <a:buSzPct val="25000"/>
                        <a:buFont typeface="Arial Black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4A3E2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5</a:t>
                      </a: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A3E21"/>
                        </a:buClr>
                        <a:buSzPct val="25000"/>
                        <a:buFont typeface="Arial Black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4A3E2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4</a:t>
                      </a: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A3E21"/>
                        </a:buClr>
                        <a:buSzPct val="25000"/>
                        <a:buFont typeface="Arial Black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4A3E2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3</a:t>
                      </a: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A3E21"/>
                        </a:buClr>
                        <a:buSzPct val="25000"/>
                        <a:buFont typeface="Arial Black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4A3E2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2</a:t>
                      </a: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A3E21"/>
                        </a:buClr>
                        <a:buSzPct val="25000"/>
                        <a:buFont typeface="Arial Black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4A3E2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0</a:t>
                      </a: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5B07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type="title"/>
          </p:nvPr>
        </p:nvSpPr>
        <p:spPr>
          <a:xfrm>
            <a:off x="612775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Questrial"/>
              <a:buNone/>
            </a:pPr>
            <a:r>
              <a:rPr b="0" i="0" lang="en-US" sz="3900" u="none" cap="none" strike="noStrike">
                <a:solidFill>
                  <a:srgbClr val="4F271C"/>
                </a:solidFill>
                <a:latin typeface="Arial Black"/>
                <a:ea typeface="Arial Black"/>
                <a:cs typeface="Arial Black"/>
                <a:sym typeface="Arial Black"/>
              </a:rPr>
              <a:t>High School Vocabulary 101</a:t>
            </a:r>
          </a:p>
        </p:txBody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612775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19087" lvl="0" marL="31908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◻"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Remember…</a:t>
            </a:r>
          </a:p>
          <a:p>
            <a:pPr indent="-319087" lvl="0" marL="319087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◻"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earn ½ extra quality point for honors classes.</a:t>
            </a:r>
          </a:p>
          <a:p>
            <a:pPr indent="-319087" lvl="0" marL="319087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◻"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earn 1 extra quality point for AP classes.</a:t>
            </a:r>
          </a:p>
          <a:p>
            <a:pPr indent="-319087" lvl="0" marL="319087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◻"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get ½ extra point for DE/DC classes</a:t>
            </a:r>
          </a:p>
          <a:p>
            <a:pPr indent="-319087" lvl="0" marL="319087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8440" lvl="0" marL="32004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type="title"/>
          </p:nvPr>
        </p:nvSpPr>
        <p:spPr>
          <a:xfrm>
            <a:off x="612775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Questrial"/>
              <a:buNone/>
            </a:pPr>
            <a:r>
              <a:rPr b="0" i="0" lang="en-US" sz="4000" u="none" cap="none" strike="noStrike">
                <a:solidFill>
                  <a:srgbClr val="4F271C"/>
                </a:solidFill>
                <a:latin typeface="Arial Black"/>
                <a:ea typeface="Arial Black"/>
                <a:cs typeface="Arial Black"/>
                <a:sym typeface="Arial Black"/>
              </a:rPr>
              <a:t>High School Vocabulary 101</a:t>
            </a:r>
          </a:p>
        </p:txBody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612775" y="1600200"/>
            <a:ext cx="8153400" cy="48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19087" lvl="0" marL="31908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r>
              <a:rPr b="1" i="0" lang="en-US" sz="4000" u="sng" cap="none" strike="noStrike">
                <a:solidFill>
                  <a:srgbClr val="4A3E21"/>
                </a:solidFill>
                <a:latin typeface="Arial"/>
                <a:ea typeface="Arial"/>
                <a:cs typeface="Arial"/>
                <a:sym typeface="Arial"/>
              </a:rPr>
              <a:t>GRADE POINT AVERAGE</a:t>
            </a:r>
          </a:p>
          <a:p>
            <a:pPr indent="-319087" lvl="0" marL="319087" rtl="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60000"/>
              <a:buFont typeface="Noto Sans Symbols"/>
              <a:buChar char="◻"/>
            </a:pPr>
            <a:r>
              <a:rPr b="1" lang="en-US" sz="3200" u="sng">
                <a:solidFill>
                  <a:srgbClr val="4A3E21"/>
                </a:solidFill>
                <a:latin typeface="Arial"/>
                <a:ea typeface="Arial"/>
                <a:cs typeface="Arial"/>
                <a:sym typeface="Arial"/>
              </a:rPr>
              <a:t>Unweighted GPA </a:t>
            </a:r>
            <a:r>
              <a:rPr lang="en-US" sz="3200">
                <a:solidFill>
                  <a:srgbClr val="4A3E21"/>
                </a:solidFill>
                <a:latin typeface="Arial"/>
                <a:ea typeface="Arial"/>
                <a:cs typeface="Arial"/>
                <a:sym typeface="Arial"/>
              </a:rPr>
              <a:t>– GPA is calculated by dividing the number of </a:t>
            </a:r>
            <a:r>
              <a:rPr b="1" lang="en-US" sz="3200">
                <a:solidFill>
                  <a:srgbClr val="4A3E21"/>
                </a:solidFill>
                <a:latin typeface="Arial"/>
                <a:ea typeface="Arial"/>
                <a:cs typeface="Arial"/>
                <a:sym typeface="Arial"/>
              </a:rPr>
              <a:t>quality points </a:t>
            </a:r>
            <a:r>
              <a:rPr lang="en-US" sz="3200">
                <a:solidFill>
                  <a:srgbClr val="4A3E21"/>
                </a:solidFill>
                <a:latin typeface="Arial"/>
                <a:ea typeface="Arial"/>
                <a:cs typeface="Arial"/>
                <a:sym typeface="Arial"/>
              </a:rPr>
              <a:t>earned by the number of classes taken with no extra weight added for any classes.</a:t>
            </a:r>
          </a:p>
          <a:p>
            <a:pPr indent="-319087" lvl="0" marL="319087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◻"/>
            </a:pPr>
            <a:r>
              <a:rPr b="1" i="0" lang="en-US" sz="3200" u="sng" cap="none" strike="noStrike">
                <a:solidFill>
                  <a:srgbClr val="4A3E21"/>
                </a:solidFill>
                <a:latin typeface="Arial"/>
                <a:ea typeface="Arial"/>
                <a:cs typeface="Arial"/>
                <a:sym typeface="Arial"/>
              </a:rPr>
              <a:t>Weighted  GPA</a:t>
            </a:r>
            <a:r>
              <a:rPr b="0" i="0" lang="en-US" sz="3200" u="none" cap="none" strike="noStrike">
                <a:solidFill>
                  <a:srgbClr val="4A3E21"/>
                </a:solidFill>
                <a:latin typeface="Arial"/>
                <a:ea typeface="Arial"/>
                <a:cs typeface="Arial"/>
                <a:sym typeface="Arial"/>
              </a:rPr>
              <a:t> – The GPA earned when extra weight for honors and AP classes is included</a:t>
            </a:r>
          </a:p>
          <a:p>
            <a:pPr indent="-319087" lvl="0" marL="319087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	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type="title"/>
          </p:nvPr>
        </p:nvSpPr>
        <p:spPr>
          <a:xfrm>
            <a:off x="612775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Questrial"/>
              <a:buNone/>
            </a:pPr>
            <a:r>
              <a:rPr b="0" i="0" lang="en-US" sz="4000" u="none" cap="none" strike="noStrike">
                <a:solidFill>
                  <a:srgbClr val="4F271C"/>
                </a:solidFill>
                <a:latin typeface="Arial Black"/>
                <a:ea typeface="Arial Black"/>
                <a:cs typeface="Arial Black"/>
                <a:sym typeface="Arial Black"/>
              </a:rPr>
              <a:t>High School Vocabulary 101</a:t>
            </a:r>
          </a:p>
        </p:txBody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612775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r>
              <a:rPr b="1" i="0" lang="en-US" sz="4000" u="sng" cap="none" strike="noStrike">
                <a:solidFill>
                  <a:srgbClr val="4A3E21"/>
                </a:solidFill>
                <a:latin typeface="Arial"/>
                <a:ea typeface="Arial"/>
                <a:cs typeface="Arial"/>
                <a:sym typeface="Arial"/>
              </a:rPr>
              <a:t>GRADE POINT AVERAGE</a:t>
            </a:r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◻"/>
            </a:pPr>
            <a:r>
              <a:rPr b="1" i="0" lang="en-US" sz="3200" u="sng" cap="none" strike="noStrike">
                <a:solidFill>
                  <a:srgbClr val="4A3E21"/>
                </a:solidFill>
                <a:latin typeface="Arial"/>
                <a:ea typeface="Arial"/>
                <a:cs typeface="Arial"/>
                <a:sym typeface="Arial"/>
              </a:rPr>
              <a:t>Semester/Term GPA</a:t>
            </a:r>
            <a:r>
              <a:rPr b="0" i="0" lang="en-US" sz="3200" u="none" cap="none" strike="noStrike">
                <a:solidFill>
                  <a:srgbClr val="4A3E21"/>
                </a:solidFill>
                <a:latin typeface="Arial"/>
                <a:ea typeface="Arial"/>
                <a:cs typeface="Arial"/>
                <a:sym typeface="Arial"/>
              </a:rPr>
              <a:t> – Includes classes taken during one semester</a:t>
            </a:r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r>
              <a:t/>
            </a:r>
            <a:endParaRPr b="1" i="0" sz="3200" u="sng" cap="none" strike="noStrike">
              <a:solidFill>
                <a:srgbClr val="4A3E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◻"/>
            </a:pPr>
            <a:r>
              <a:rPr b="1" i="0" lang="en-US" sz="3200" u="sng" cap="none" strike="noStrike">
                <a:solidFill>
                  <a:srgbClr val="4A3E21"/>
                </a:solidFill>
                <a:latin typeface="Arial"/>
                <a:ea typeface="Arial"/>
                <a:cs typeface="Arial"/>
                <a:sym typeface="Arial"/>
              </a:rPr>
              <a:t>Cumulative/ Rank GPA</a:t>
            </a:r>
            <a:r>
              <a:rPr b="0" i="0" lang="en-US" sz="3200" u="none" cap="none" strike="noStrike">
                <a:solidFill>
                  <a:srgbClr val="4A3E21"/>
                </a:solidFill>
                <a:latin typeface="Arial"/>
                <a:ea typeface="Arial"/>
                <a:cs typeface="Arial"/>
                <a:sym typeface="Arial"/>
              </a:rPr>
              <a:t> – Includes all classes taken since the 1</a:t>
            </a:r>
            <a:r>
              <a:rPr b="0" baseline="30000" i="0" lang="en-US" sz="3200" u="none" cap="none" strike="noStrike">
                <a:solidFill>
                  <a:srgbClr val="4A3E21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r>
              <a:rPr b="0" i="0" lang="en-US" sz="3200" u="none" cap="none" strike="noStrike">
                <a:solidFill>
                  <a:srgbClr val="4A3E21"/>
                </a:solidFill>
                <a:latin typeface="Arial"/>
                <a:ea typeface="Arial"/>
                <a:cs typeface="Arial"/>
                <a:sym typeface="Arial"/>
              </a:rPr>
              <a:t> semester of 9</a:t>
            </a:r>
            <a:r>
              <a:rPr b="0" baseline="30000" i="0" lang="en-US" sz="3200" u="none" cap="none" strike="noStrike">
                <a:solidFill>
                  <a:srgbClr val="4A3E2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0" i="0" lang="en-US" sz="3200" u="none" cap="none" strike="noStrike">
                <a:solidFill>
                  <a:srgbClr val="4A3E21"/>
                </a:solidFill>
                <a:latin typeface="Arial"/>
                <a:ea typeface="Arial"/>
                <a:cs typeface="Arial"/>
                <a:sym typeface="Arial"/>
              </a:rPr>
              <a:t> grade</a:t>
            </a:r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	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_AcademicPresentation1">
  <a:themeElements>
    <a:clrScheme name="Solstice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4_AcademicPresentation1">
  <a:themeElements>
    <a:clrScheme name="Solstice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9_AcademicPresentation1">
  <a:themeElements>
    <a:clrScheme name="Solstice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cademicPresentation1">
  <a:themeElements>
    <a:clrScheme name="Solstice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3_AcademicPresentation1">
  <a:themeElements>
    <a:clrScheme name="Solstice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6_AcademicPresentation1">
  <a:themeElements>
    <a:clrScheme name="Solstice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8_AcademicPresentation1">
  <a:themeElements>
    <a:clrScheme name="Solstice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1_AcademicPresentation1">
  <a:themeElements>
    <a:clrScheme name="Solstice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5_AcademicPresentation1">
  <a:themeElements>
    <a:clrScheme name="Solstice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7_AcademicPresentation1">
  <a:themeElements>
    <a:clrScheme name="Solstice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